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7" r:id="rId2"/>
    <p:sldId id="258" r:id="rId3"/>
    <p:sldId id="266"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965" autoAdjust="0"/>
  </p:normalViewPr>
  <p:slideViewPr>
    <p:cSldViewPr>
      <p:cViewPr>
        <p:scale>
          <a:sx n="100" d="100"/>
          <a:sy n="100" d="100"/>
        </p:scale>
        <p:origin x="-1304" y="36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FC85BD-7719-4746-BF42-30FDE888FEFC}" type="datetimeFigureOut">
              <a:rPr lang="en-US" smtClean="0"/>
              <a:t>10/1/15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6FA1AC-FB10-45C4-877B-C5EB00465471}" type="slidenum">
              <a:rPr lang="en-US" smtClean="0"/>
              <a:t>‹#›</a:t>
            </a:fld>
            <a:endParaRPr lang="en-US"/>
          </a:p>
        </p:txBody>
      </p:sp>
    </p:spTree>
    <p:extLst>
      <p:ext uri="{BB962C8B-B14F-4D97-AF65-F5344CB8AC3E}">
        <p14:creationId xmlns:p14="http://schemas.microsoft.com/office/powerpoint/2010/main" val="4242317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err="1" smtClean="0"/>
              <a:t>This</a:t>
            </a:r>
            <a:r>
              <a:rPr lang="es-ES" dirty="0" smtClean="0"/>
              <a:t> </a:t>
            </a:r>
            <a:r>
              <a:rPr lang="es-ES" dirty="0" err="1" smtClean="0"/>
              <a:t>presentation</a:t>
            </a:r>
            <a:r>
              <a:rPr lang="es-ES" dirty="0" smtClean="0"/>
              <a:t> </a:t>
            </a:r>
            <a:r>
              <a:rPr lang="es-ES" dirty="0" err="1" smtClean="0"/>
              <a:t>gives</a:t>
            </a:r>
            <a:r>
              <a:rPr lang="es-ES" dirty="0" smtClean="0"/>
              <a:t> a general </a:t>
            </a:r>
            <a:r>
              <a:rPr lang="es-ES" dirty="0" err="1" smtClean="0"/>
              <a:t>overview</a:t>
            </a:r>
            <a:r>
              <a:rPr lang="es-ES" dirty="0" smtClean="0"/>
              <a:t> </a:t>
            </a:r>
            <a:r>
              <a:rPr lang="es-ES" dirty="0" err="1" smtClean="0"/>
              <a:t>over</a:t>
            </a:r>
            <a:r>
              <a:rPr lang="es-ES" dirty="0" smtClean="0"/>
              <a:t> </a:t>
            </a:r>
            <a:r>
              <a:rPr lang="es-ES" dirty="0" err="1" smtClean="0"/>
              <a:t>the</a:t>
            </a:r>
            <a:r>
              <a:rPr lang="es-ES" dirty="0" smtClean="0"/>
              <a:t> </a:t>
            </a:r>
            <a:r>
              <a:rPr lang="es-ES" dirty="0" err="1" smtClean="0"/>
              <a:t>structure</a:t>
            </a:r>
            <a:r>
              <a:rPr lang="es-ES" dirty="0" smtClean="0"/>
              <a:t> of </a:t>
            </a:r>
            <a:r>
              <a:rPr lang="es-ES" dirty="0" err="1" smtClean="0"/>
              <a:t>the</a:t>
            </a:r>
            <a:r>
              <a:rPr lang="es-ES" dirty="0" smtClean="0"/>
              <a:t> </a:t>
            </a:r>
            <a:r>
              <a:rPr lang="es-ES" dirty="0" err="1" smtClean="0"/>
              <a:t>questionnaire</a:t>
            </a:r>
            <a:r>
              <a:rPr lang="es-ES" dirty="0" smtClean="0"/>
              <a:t> and </a:t>
            </a:r>
            <a:r>
              <a:rPr lang="es-ES" dirty="0" err="1" smtClean="0"/>
              <a:t>highlights</a:t>
            </a:r>
            <a:r>
              <a:rPr lang="es-ES" dirty="0" smtClean="0"/>
              <a:t> </a:t>
            </a:r>
            <a:r>
              <a:rPr lang="es-ES" dirty="0" err="1" smtClean="0"/>
              <a:t>some</a:t>
            </a:r>
            <a:r>
              <a:rPr lang="es-ES" dirty="0" smtClean="0"/>
              <a:t> general rules of </a:t>
            </a:r>
            <a:r>
              <a:rPr lang="es-ES" dirty="0" err="1" smtClean="0"/>
              <a:t>filling</a:t>
            </a:r>
            <a:r>
              <a:rPr lang="es-ES" dirty="0" smtClean="0"/>
              <a:t> in </a:t>
            </a:r>
            <a:r>
              <a:rPr lang="es-ES" dirty="0" err="1" smtClean="0"/>
              <a:t>the</a:t>
            </a:r>
            <a:r>
              <a:rPr lang="es-ES" dirty="0" smtClean="0"/>
              <a:t> responses.</a:t>
            </a:r>
            <a:r>
              <a:rPr lang="es-ES" baseline="0" dirty="0" smtClean="0"/>
              <a:t> </a:t>
            </a:r>
            <a:r>
              <a:rPr lang="es-ES" baseline="0" dirty="0" err="1" smtClean="0"/>
              <a:t>It</a:t>
            </a:r>
            <a:r>
              <a:rPr lang="es-ES" baseline="0" dirty="0" smtClean="0"/>
              <a:t> </a:t>
            </a:r>
            <a:r>
              <a:rPr lang="es-ES" baseline="0" dirty="0" err="1" smtClean="0"/>
              <a:t>is</a:t>
            </a:r>
            <a:r>
              <a:rPr lang="es-ES" baseline="0" dirty="0" smtClean="0"/>
              <a:t> </a:t>
            </a:r>
            <a:r>
              <a:rPr lang="es-ES" baseline="0" dirty="0" err="1" smtClean="0"/>
              <a:t>intended</a:t>
            </a:r>
            <a:r>
              <a:rPr lang="es-ES" baseline="0" dirty="0" smtClean="0"/>
              <a:t> to be </a:t>
            </a:r>
            <a:r>
              <a:rPr lang="es-ES" baseline="0" dirty="0" err="1" smtClean="0"/>
              <a:t>given</a:t>
            </a:r>
            <a:r>
              <a:rPr lang="es-ES" baseline="0" dirty="0" smtClean="0"/>
              <a:t> </a:t>
            </a:r>
            <a:r>
              <a:rPr lang="es-ES" baseline="0" dirty="0" err="1" smtClean="0"/>
              <a:t>before</a:t>
            </a:r>
            <a:r>
              <a:rPr lang="es-ES" baseline="0" dirty="0" smtClean="0"/>
              <a:t> a </a:t>
            </a:r>
            <a:r>
              <a:rPr lang="es-ES" baseline="0" dirty="0" err="1" smtClean="0"/>
              <a:t>step</a:t>
            </a:r>
            <a:r>
              <a:rPr lang="es-ES" baseline="0" dirty="0" smtClean="0"/>
              <a:t> </a:t>
            </a:r>
            <a:r>
              <a:rPr lang="es-ES" baseline="0" dirty="0" err="1" smtClean="0"/>
              <a:t>by</a:t>
            </a:r>
            <a:r>
              <a:rPr lang="es-ES" baseline="0" dirty="0" smtClean="0"/>
              <a:t> </a:t>
            </a:r>
            <a:r>
              <a:rPr lang="es-ES" baseline="0" dirty="0" err="1" smtClean="0"/>
              <a:t>step</a:t>
            </a:r>
            <a:r>
              <a:rPr lang="es-ES" baseline="0" dirty="0" smtClean="0"/>
              <a:t> </a:t>
            </a:r>
            <a:r>
              <a:rPr lang="es-ES" baseline="0" dirty="0" err="1" smtClean="0"/>
              <a:t>walk-through</a:t>
            </a:r>
            <a:r>
              <a:rPr lang="es-ES" baseline="0" dirty="0" smtClean="0"/>
              <a:t> of </a:t>
            </a:r>
            <a:r>
              <a:rPr lang="es-ES" baseline="0" dirty="0" err="1" smtClean="0"/>
              <a:t>the</a:t>
            </a:r>
            <a:r>
              <a:rPr lang="es-ES" baseline="0" dirty="0" smtClean="0"/>
              <a:t> </a:t>
            </a:r>
            <a:r>
              <a:rPr lang="es-ES" baseline="0" dirty="0" err="1" smtClean="0"/>
              <a:t>questionnaire</a:t>
            </a:r>
            <a:r>
              <a:rPr lang="es-ES" baseline="0" dirty="0" smtClean="0"/>
              <a:t> and role </a:t>
            </a:r>
            <a:r>
              <a:rPr lang="es-ES" baseline="0" smtClean="0"/>
              <a:t>playing</a:t>
            </a:r>
            <a:endParaRPr lang="en-US" dirty="0"/>
          </a:p>
        </p:txBody>
      </p:sp>
      <p:sp>
        <p:nvSpPr>
          <p:cNvPr id="4" name="Slide Number Placeholder 3"/>
          <p:cNvSpPr>
            <a:spLocks noGrp="1"/>
          </p:cNvSpPr>
          <p:nvPr>
            <p:ph type="sldNum" sz="quarter" idx="10"/>
          </p:nvPr>
        </p:nvSpPr>
        <p:spPr/>
        <p:txBody>
          <a:bodyPr/>
          <a:lstStyle/>
          <a:p>
            <a:fld id="{C16FA1AC-FB10-45C4-877B-C5EB00465471}" type="slidenum">
              <a:rPr lang="en-US" smtClean="0"/>
              <a:t>1</a:t>
            </a:fld>
            <a:endParaRPr lang="en-US"/>
          </a:p>
        </p:txBody>
      </p:sp>
    </p:spTree>
    <p:extLst>
      <p:ext uri="{BB962C8B-B14F-4D97-AF65-F5344CB8AC3E}">
        <p14:creationId xmlns:p14="http://schemas.microsoft.com/office/powerpoint/2010/main" val="712127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err="1" smtClean="0"/>
              <a:t>The</a:t>
            </a:r>
            <a:r>
              <a:rPr lang="es-ES" dirty="0" smtClean="0"/>
              <a:t> </a:t>
            </a:r>
            <a:r>
              <a:rPr lang="es-ES" dirty="0" err="1" smtClean="0"/>
              <a:t>baseline</a:t>
            </a:r>
            <a:r>
              <a:rPr lang="es-ES" dirty="0" smtClean="0"/>
              <a:t> </a:t>
            </a:r>
            <a:r>
              <a:rPr lang="es-ES" dirty="0" err="1" smtClean="0"/>
              <a:t>questionnaire</a:t>
            </a:r>
            <a:r>
              <a:rPr lang="es-ES" dirty="0" smtClean="0"/>
              <a:t> (</a:t>
            </a:r>
            <a:r>
              <a:rPr lang="es-ES" dirty="0" err="1" smtClean="0"/>
              <a:t>when</a:t>
            </a:r>
            <a:r>
              <a:rPr lang="es-ES" dirty="0" smtClean="0"/>
              <a:t> </a:t>
            </a:r>
            <a:r>
              <a:rPr lang="es-ES" dirty="0" err="1" smtClean="0"/>
              <a:t>the</a:t>
            </a:r>
            <a:r>
              <a:rPr lang="es-ES" dirty="0" smtClean="0"/>
              <a:t> </a:t>
            </a:r>
            <a:r>
              <a:rPr lang="es-ES" dirty="0" err="1" smtClean="0"/>
              <a:t>cohort</a:t>
            </a:r>
            <a:r>
              <a:rPr lang="es-ES" baseline="0" dirty="0" smtClean="0"/>
              <a:t> of </a:t>
            </a:r>
            <a:r>
              <a:rPr lang="es-ES" baseline="0" dirty="0" err="1" smtClean="0"/>
              <a:t>campaign</a:t>
            </a:r>
            <a:r>
              <a:rPr lang="es-ES" baseline="0" dirty="0" smtClean="0"/>
              <a:t> nets </a:t>
            </a:r>
            <a:r>
              <a:rPr lang="es-ES" baseline="0" dirty="0" err="1" smtClean="0"/>
              <a:t>for</a:t>
            </a:r>
            <a:r>
              <a:rPr lang="es-ES" baseline="0" dirty="0" smtClean="0"/>
              <a:t> </a:t>
            </a:r>
            <a:r>
              <a:rPr lang="es-ES" baseline="0" dirty="0" err="1" smtClean="0"/>
              <a:t>monitoring</a:t>
            </a:r>
            <a:r>
              <a:rPr lang="es-ES" baseline="0" dirty="0" smtClean="0"/>
              <a:t> </a:t>
            </a:r>
            <a:r>
              <a:rPr lang="es-ES" baseline="0" dirty="0" err="1" smtClean="0"/>
              <a:t>is</a:t>
            </a:r>
            <a:r>
              <a:rPr lang="es-ES" baseline="0" dirty="0" smtClean="0"/>
              <a:t> </a:t>
            </a:r>
            <a:r>
              <a:rPr lang="es-ES" baseline="0" dirty="0" err="1" smtClean="0"/>
              <a:t>established</a:t>
            </a:r>
            <a:r>
              <a:rPr lang="es-ES" baseline="0" dirty="0" smtClean="0"/>
              <a:t>) has </a:t>
            </a:r>
            <a:r>
              <a:rPr lang="es-ES" baseline="0" dirty="0" err="1" smtClean="0"/>
              <a:t>six</a:t>
            </a:r>
            <a:r>
              <a:rPr lang="es-ES" baseline="0" dirty="0" smtClean="0"/>
              <a:t> </a:t>
            </a:r>
            <a:r>
              <a:rPr lang="es-ES" baseline="0" dirty="0" err="1" smtClean="0"/>
              <a:t>distinct</a:t>
            </a:r>
            <a:r>
              <a:rPr lang="es-ES" baseline="0" dirty="0" smtClean="0"/>
              <a:t> </a:t>
            </a:r>
            <a:r>
              <a:rPr lang="es-ES" baseline="0" dirty="0" err="1" smtClean="0"/>
              <a:t>setions</a:t>
            </a:r>
            <a:r>
              <a:rPr lang="es-ES" baseline="0" dirty="0" smtClean="0"/>
              <a:t> as </a:t>
            </a:r>
            <a:r>
              <a:rPr lang="es-ES" baseline="0" dirty="0" err="1" smtClean="0"/>
              <a:t>follows</a:t>
            </a:r>
            <a:r>
              <a:rPr lang="es-ES" baseline="0" dirty="0" smtClean="0"/>
              <a:t>:….</a:t>
            </a:r>
          </a:p>
          <a:p>
            <a:r>
              <a:rPr lang="es-ES" baseline="0" dirty="0" smtClean="0"/>
              <a:t>Note </a:t>
            </a:r>
            <a:r>
              <a:rPr lang="es-ES" baseline="0" dirty="0" err="1" smtClean="0"/>
              <a:t>that</a:t>
            </a:r>
            <a:r>
              <a:rPr lang="es-ES" baseline="0" dirty="0" smtClean="0"/>
              <a:t> in </a:t>
            </a:r>
            <a:r>
              <a:rPr lang="es-ES" baseline="0" dirty="0" err="1" smtClean="0"/>
              <a:t>the</a:t>
            </a:r>
            <a:r>
              <a:rPr lang="es-ES" baseline="0" dirty="0" smtClean="0"/>
              <a:t> </a:t>
            </a:r>
            <a:r>
              <a:rPr lang="es-ES" baseline="0" dirty="0" err="1" smtClean="0"/>
              <a:t>annual</a:t>
            </a:r>
            <a:r>
              <a:rPr lang="es-ES" baseline="0" dirty="0" smtClean="0"/>
              <a:t> </a:t>
            </a:r>
            <a:r>
              <a:rPr lang="es-ES" baseline="0" dirty="0" err="1" smtClean="0"/>
              <a:t>follow</a:t>
            </a:r>
            <a:r>
              <a:rPr lang="es-ES" baseline="0" dirty="0" smtClean="0"/>
              <a:t>-up rounds </a:t>
            </a:r>
            <a:r>
              <a:rPr lang="es-ES" baseline="0" dirty="0" err="1" smtClean="0"/>
              <a:t>section</a:t>
            </a:r>
            <a:r>
              <a:rPr lang="es-ES" baseline="0" dirty="0" smtClean="0"/>
              <a:t> 4 </a:t>
            </a:r>
            <a:r>
              <a:rPr lang="es-ES" baseline="0" dirty="0" err="1" smtClean="0"/>
              <a:t>will</a:t>
            </a:r>
            <a:r>
              <a:rPr lang="es-ES" baseline="0" dirty="0" smtClean="0"/>
              <a:t> be </a:t>
            </a:r>
            <a:r>
              <a:rPr lang="es-ES" baseline="0" dirty="0" err="1" smtClean="0"/>
              <a:t>dropped</a:t>
            </a:r>
            <a:r>
              <a:rPr lang="es-ES" baseline="0" dirty="0" smtClean="0"/>
              <a:t> and </a:t>
            </a:r>
            <a:r>
              <a:rPr lang="es-ES" baseline="0" dirty="0" err="1" smtClean="0"/>
              <a:t>the</a:t>
            </a:r>
            <a:r>
              <a:rPr lang="es-ES" baseline="0" dirty="0" smtClean="0"/>
              <a:t> </a:t>
            </a:r>
            <a:r>
              <a:rPr lang="es-ES" baseline="0" dirty="0" err="1" smtClean="0"/>
              <a:t>relevant</a:t>
            </a:r>
            <a:r>
              <a:rPr lang="es-ES" baseline="0" dirty="0" smtClean="0"/>
              <a:t> </a:t>
            </a:r>
            <a:r>
              <a:rPr lang="es-ES" baseline="0" dirty="0" err="1" smtClean="0"/>
              <a:t>questions</a:t>
            </a:r>
            <a:r>
              <a:rPr lang="es-ES" baseline="0" dirty="0" smtClean="0"/>
              <a:t> </a:t>
            </a:r>
            <a:r>
              <a:rPr lang="es-ES" baseline="0" dirty="0" err="1" smtClean="0"/>
              <a:t>integrated</a:t>
            </a:r>
            <a:r>
              <a:rPr lang="es-ES" baseline="0" dirty="0" smtClean="0"/>
              <a:t> </a:t>
            </a:r>
            <a:r>
              <a:rPr lang="es-ES" baseline="0" dirty="0" err="1" smtClean="0"/>
              <a:t>into</a:t>
            </a:r>
            <a:r>
              <a:rPr lang="es-ES" baseline="0" dirty="0" smtClean="0"/>
              <a:t> </a:t>
            </a:r>
            <a:r>
              <a:rPr lang="es-ES" baseline="0" dirty="0" err="1" smtClean="0"/>
              <a:t>section</a:t>
            </a:r>
            <a:r>
              <a:rPr lang="es-ES" baseline="0" dirty="0" smtClean="0"/>
              <a:t> 5 </a:t>
            </a:r>
            <a:r>
              <a:rPr lang="es-ES" baseline="0" dirty="0" err="1" smtClean="0"/>
              <a:t>for</a:t>
            </a:r>
            <a:r>
              <a:rPr lang="es-ES" baseline="0" dirty="0" smtClean="0"/>
              <a:t> </a:t>
            </a:r>
            <a:r>
              <a:rPr lang="es-ES" baseline="0" dirty="0" err="1" smtClean="0"/>
              <a:t>each</a:t>
            </a:r>
            <a:r>
              <a:rPr lang="es-ES" baseline="0" dirty="0" smtClean="0"/>
              <a:t> of </a:t>
            </a:r>
            <a:r>
              <a:rPr lang="es-ES" baseline="0" dirty="0" err="1" smtClean="0"/>
              <a:t>the</a:t>
            </a:r>
            <a:r>
              <a:rPr lang="es-ES" baseline="0" dirty="0" smtClean="0"/>
              <a:t> </a:t>
            </a:r>
            <a:r>
              <a:rPr lang="es-ES" baseline="0" dirty="0" err="1" smtClean="0"/>
              <a:t>cohort</a:t>
            </a:r>
            <a:r>
              <a:rPr lang="es-ES" baseline="0" dirty="0" smtClean="0"/>
              <a:t> nets.</a:t>
            </a:r>
            <a:endParaRPr lang="en-US" dirty="0"/>
          </a:p>
        </p:txBody>
      </p:sp>
      <p:sp>
        <p:nvSpPr>
          <p:cNvPr id="4" name="Slide Number Placeholder 3"/>
          <p:cNvSpPr>
            <a:spLocks noGrp="1"/>
          </p:cNvSpPr>
          <p:nvPr>
            <p:ph type="sldNum" sz="quarter" idx="10"/>
          </p:nvPr>
        </p:nvSpPr>
        <p:spPr/>
        <p:txBody>
          <a:bodyPr/>
          <a:lstStyle/>
          <a:p>
            <a:fld id="{C16FA1AC-FB10-45C4-877B-C5EB00465471}" type="slidenum">
              <a:rPr lang="en-US" smtClean="0"/>
              <a:t>2</a:t>
            </a:fld>
            <a:endParaRPr lang="en-US"/>
          </a:p>
        </p:txBody>
      </p:sp>
    </p:spTree>
    <p:extLst>
      <p:ext uri="{BB962C8B-B14F-4D97-AF65-F5344CB8AC3E}">
        <p14:creationId xmlns:p14="http://schemas.microsoft.com/office/powerpoint/2010/main" val="450872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s-ES" sz="1200" b="0" kern="1200" dirty="0" err="1" smtClean="0">
                <a:solidFill>
                  <a:schemeClr val="tx1"/>
                </a:solidFill>
                <a:effectLst/>
                <a:latin typeface="+mn-lt"/>
                <a:ea typeface="+mn-ea"/>
                <a:cs typeface="+mn-cs"/>
              </a:rPr>
              <a:t>The</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identification</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section</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is</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the</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most</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imprtant</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part</a:t>
            </a:r>
            <a:r>
              <a:rPr lang="es-ES" sz="1200" b="0" kern="1200" dirty="0" smtClean="0">
                <a:solidFill>
                  <a:schemeClr val="tx1"/>
                </a:solidFill>
                <a:effectLst/>
                <a:latin typeface="+mn-lt"/>
                <a:ea typeface="+mn-ea"/>
                <a:cs typeface="+mn-cs"/>
              </a:rPr>
              <a:t> of </a:t>
            </a:r>
            <a:r>
              <a:rPr lang="es-ES" sz="1200" b="0" kern="1200" dirty="0" err="1" smtClean="0">
                <a:solidFill>
                  <a:schemeClr val="tx1"/>
                </a:solidFill>
                <a:effectLst/>
                <a:latin typeface="+mn-lt"/>
                <a:ea typeface="+mn-ea"/>
                <a:cs typeface="+mn-cs"/>
              </a:rPr>
              <a:t>the</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questionnaire</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because</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without</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it</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all</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the</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information</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collected</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will</a:t>
            </a:r>
            <a:r>
              <a:rPr lang="es-ES" sz="1200" b="0" kern="1200" dirty="0" smtClean="0">
                <a:solidFill>
                  <a:schemeClr val="tx1"/>
                </a:solidFill>
                <a:effectLst/>
                <a:latin typeface="+mn-lt"/>
                <a:ea typeface="+mn-ea"/>
                <a:cs typeface="+mn-cs"/>
              </a:rPr>
              <a:t> be </a:t>
            </a:r>
            <a:r>
              <a:rPr lang="es-ES" sz="1200" b="0" kern="1200" dirty="0" err="1" smtClean="0">
                <a:solidFill>
                  <a:schemeClr val="tx1"/>
                </a:solidFill>
                <a:effectLst/>
                <a:latin typeface="+mn-lt"/>
                <a:ea typeface="+mn-ea"/>
                <a:cs typeface="+mn-cs"/>
              </a:rPr>
              <a:t>useless</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for</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the</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analysis</a:t>
            </a:r>
            <a:r>
              <a:rPr lang="es-ES" sz="1200" b="0" kern="1200" dirty="0" smtClean="0">
                <a:solidFill>
                  <a:schemeClr val="tx1"/>
                </a:solidFill>
                <a:effectLst/>
                <a:latin typeface="+mn-lt"/>
                <a:ea typeface="+mn-ea"/>
                <a:cs typeface="+mn-cs"/>
              </a:rPr>
              <a:t> and </a:t>
            </a:r>
            <a:r>
              <a:rPr lang="es-ES" sz="1200" b="0" kern="1200" dirty="0" err="1" smtClean="0">
                <a:solidFill>
                  <a:schemeClr val="tx1"/>
                </a:solidFill>
                <a:effectLst/>
                <a:latin typeface="+mn-lt"/>
                <a:ea typeface="+mn-ea"/>
                <a:cs typeface="+mn-cs"/>
              </a:rPr>
              <a:t>hence</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cannot</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contribute</a:t>
            </a:r>
            <a:r>
              <a:rPr lang="es-ES" sz="1200" b="0" kern="1200" dirty="0" smtClean="0">
                <a:solidFill>
                  <a:schemeClr val="tx1"/>
                </a:solidFill>
                <a:effectLst/>
                <a:latin typeface="+mn-lt"/>
                <a:ea typeface="+mn-ea"/>
                <a:cs typeface="+mn-cs"/>
              </a:rPr>
              <a:t> to </a:t>
            </a:r>
            <a:r>
              <a:rPr lang="es-ES" sz="1200" b="0" kern="1200" dirty="0" err="1" smtClean="0">
                <a:solidFill>
                  <a:schemeClr val="tx1"/>
                </a:solidFill>
                <a:effectLst/>
                <a:latin typeface="+mn-lt"/>
                <a:ea typeface="+mn-ea"/>
                <a:cs typeface="+mn-cs"/>
              </a:rPr>
              <a:t>the</a:t>
            </a:r>
            <a:r>
              <a:rPr lang="es-ES" sz="1200" b="0" kern="1200" dirty="0" smtClean="0">
                <a:solidFill>
                  <a:schemeClr val="tx1"/>
                </a:solidFill>
                <a:effectLst/>
                <a:latin typeface="+mn-lt"/>
                <a:ea typeface="+mn-ea"/>
                <a:cs typeface="+mn-cs"/>
              </a:rPr>
              <a:t> </a:t>
            </a:r>
            <a:r>
              <a:rPr lang="es-ES" sz="1200" b="0" kern="1200" dirty="0" err="1" smtClean="0">
                <a:solidFill>
                  <a:schemeClr val="tx1"/>
                </a:solidFill>
                <a:effectLst/>
                <a:latin typeface="+mn-lt"/>
                <a:ea typeface="+mn-ea"/>
                <a:cs typeface="+mn-cs"/>
              </a:rPr>
              <a:t>research</a:t>
            </a:r>
            <a:r>
              <a:rPr lang="es-ES" sz="1200" b="0" kern="1200" dirty="0" smtClean="0">
                <a:solidFill>
                  <a:schemeClr val="tx1"/>
                </a:solidFill>
                <a:effectLst/>
                <a:latin typeface="+mn-lt"/>
                <a:ea typeface="+mn-ea"/>
                <a:cs typeface="+mn-cs"/>
              </a:rPr>
              <a:t>.</a:t>
            </a:r>
          </a:p>
          <a:p>
            <a:pPr marL="0" indent="0">
              <a:buNone/>
            </a:pPr>
            <a:r>
              <a:rPr lang="es-ES" sz="1200" b="0" kern="1200" dirty="0" err="1" smtClean="0">
                <a:solidFill>
                  <a:schemeClr val="tx1"/>
                </a:solidFill>
                <a:effectLst/>
                <a:latin typeface="+mn-lt"/>
                <a:ea typeface="+mn-ea"/>
                <a:cs typeface="+mn-cs"/>
              </a:rPr>
              <a:t>Recording</a:t>
            </a:r>
            <a:r>
              <a:rPr lang="es-ES" sz="1200" b="0" kern="1200" baseline="0" dirty="0" smtClean="0">
                <a:solidFill>
                  <a:schemeClr val="tx1"/>
                </a:solidFill>
                <a:effectLst/>
                <a:latin typeface="+mn-lt"/>
                <a:ea typeface="+mn-ea"/>
                <a:cs typeface="+mn-cs"/>
              </a:rPr>
              <a:t> of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locality</a:t>
            </a:r>
            <a:r>
              <a:rPr lang="es-ES" sz="1200" b="0" kern="1200" baseline="0" dirty="0" smtClean="0">
                <a:solidFill>
                  <a:schemeClr val="tx1"/>
                </a:solidFill>
                <a:effectLst/>
                <a:latin typeface="+mn-lt"/>
                <a:ea typeface="+mn-ea"/>
                <a:cs typeface="+mn-cs"/>
              </a:rPr>
              <a:t> (in </a:t>
            </a:r>
            <a:r>
              <a:rPr lang="es-ES" sz="1200" b="0" kern="1200" baseline="0" dirty="0" err="1" smtClean="0">
                <a:solidFill>
                  <a:schemeClr val="tx1"/>
                </a:solidFill>
                <a:effectLst/>
                <a:latin typeface="+mn-lt"/>
                <a:ea typeface="+mn-ea"/>
                <a:cs typeface="+mn-cs"/>
              </a:rPr>
              <a:t>this</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example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from</a:t>
            </a:r>
            <a:r>
              <a:rPr lang="es-ES" sz="1200" b="0" kern="1200" baseline="0" dirty="0" smtClean="0">
                <a:solidFill>
                  <a:schemeClr val="tx1"/>
                </a:solidFill>
                <a:effectLst/>
                <a:latin typeface="+mn-lt"/>
                <a:ea typeface="+mn-ea"/>
                <a:cs typeface="+mn-cs"/>
              </a:rPr>
              <a:t> Nigeria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Local </a:t>
            </a:r>
            <a:r>
              <a:rPr lang="es-ES" sz="1200" b="0" kern="1200" baseline="0" dirty="0" err="1" smtClean="0">
                <a:solidFill>
                  <a:schemeClr val="tx1"/>
                </a:solidFill>
                <a:effectLst/>
                <a:latin typeface="+mn-lt"/>
                <a:ea typeface="+mn-ea"/>
                <a:cs typeface="+mn-cs"/>
              </a:rPr>
              <a:t>Government</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Area</a:t>
            </a:r>
            <a:r>
              <a:rPr lang="es-ES" sz="1200" b="0" kern="1200" baseline="0" dirty="0" smtClean="0">
                <a:solidFill>
                  <a:schemeClr val="tx1"/>
                </a:solidFill>
                <a:effectLst/>
                <a:latin typeface="+mn-lt"/>
                <a:ea typeface="+mn-ea"/>
                <a:cs typeface="+mn-cs"/>
              </a:rPr>
              <a:t> [LGA] </a:t>
            </a:r>
            <a:r>
              <a:rPr lang="es-ES" sz="1200" b="0" kern="1200" baseline="0" dirty="0" err="1" smtClean="0">
                <a:solidFill>
                  <a:schemeClr val="tx1"/>
                </a:solidFill>
                <a:effectLst/>
                <a:latin typeface="+mn-lt"/>
                <a:ea typeface="+mn-ea"/>
                <a:cs typeface="+mn-cs"/>
              </a:rPr>
              <a:t>which</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corresponds</a:t>
            </a:r>
            <a:r>
              <a:rPr lang="es-ES" sz="1200" b="0" kern="1200" baseline="0" dirty="0" smtClean="0">
                <a:solidFill>
                  <a:schemeClr val="tx1"/>
                </a:solidFill>
                <a:effectLst/>
                <a:latin typeface="+mn-lt"/>
                <a:ea typeface="+mn-ea"/>
                <a:cs typeface="+mn-cs"/>
              </a:rPr>
              <a:t> to a </a:t>
            </a:r>
            <a:r>
              <a:rPr lang="es-ES" sz="1200" b="0" kern="1200" baseline="0" dirty="0" err="1" smtClean="0">
                <a:solidFill>
                  <a:schemeClr val="tx1"/>
                </a:solidFill>
                <a:effectLst/>
                <a:latin typeface="+mn-lt"/>
                <a:ea typeface="+mn-ea"/>
                <a:cs typeface="+mn-cs"/>
              </a:rPr>
              <a:t>district</a:t>
            </a:r>
            <a:r>
              <a:rPr lang="es-ES" sz="1200" b="0" kern="1200" baseline="0" dirty="0" smtClean="0">
                <a:solidFill>
                  <a:schemeClr val="tx1"/>
                </a:solidFill>
                <a:effectLst/>
                <a:latin typeface="+mn-lt"/>
                <a:ea typeface="+mn-ea"/>
                <a:cs typeface="+mn-cs"/>
              </a:rPr>
              <a:t> and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Ward </a:t>
            </a:r>
            <a:r>
              <a:rPr lang="es-ES" sz="1200" b="0" kern="1200" baseline="0" dirty="0" err="1" smtClean="0">
                <a:solidFill>
                  <a:schemeClr val="tx1"/>
                </a:solidFill>
                <a:effectLst/>
                <a:latin typeface="+mn-lt"/>
                <a:ea typeface="+mn-ea"/>
                <a:cs typeface="+mn-cs"/>
              </a:rPr>
              <a:t>or</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county</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will</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help</a:t>
            </a:r>
            <a:r>
              <a:rPr lang="es-ES" sz="1200" b="0" kern="1200" baseline="0" dirty="0" smtClean="0">
                <a:solidFill>
                  <a:schemeClr val="tx1"/>
                </a:solidFill>
                <a:effectLst/>
                <a:latin typeface="+mn-lt"/>
                <a:ea typeface="+mn-ea"/>
                <a:cs typeface="+mn-cs"/>
              </a:rPr>
              <a:t> to </a:t>
            </a:r>
            <a:r>
              <a:rPr lang="es-ES" sz="1200" b="0" kern="1200" baseline="0" dirty="0" err="1" smtClean="0">
                <a:solidFill>
                  <a:schemeClr val="tx1"/>
                </a:solidFill>
                <a:effectLst/>
                <a:latin typeface="+mn-lt"/>
                <a:ea typeface="+mn-ea"/>
                <a:cs typeface="+mn-cs"/>
              </a:rPr>
              <a:t>clarify</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location</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but</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most</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important</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item</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is</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ID </a:t>
            </a:r>
            <a:r>
              <a:rPr lang="es-ES" sz="1200" b="0" kern="1200" baseline="0" dirty="0" err="1" smtClean="0">
                <a:solidFill>
                  <a:schemeClr val="tx1"/>
                </a:solidFill>
                <a:effectLst/>
                <a:latin typeface="+mn-lt"/>
                <a:ea typeface="+mn-ea"/>
                <a:cs typeface="+mn-cs"/>
              </a:rPr>
              <a:t>number</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for</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this</a:t>
            </a:r>
            <a:r>
              <a:rPr lang="es-ES" sz="1200" b="0" kern="1200" baseline="0" dirty="0" smtClean="0">
                <a:solidFill>
                  <a:schemeClr val="tx1"/>
                </a:solidFill>
                <a:effectLst/>
                <a:latin typeface="+mn-lt"/>
                <a:ea typeface="+mn-ea"/>
                <a:cs typeface="+mn-cs"/>
              </a:rPr>
              <a:t> particular </a:t>
            </a:r>
            <a:r>
              <a:rPr lang="es-ES" sz="1200" b="0" kern="1200" baseline="0" dirty="0" err="1" smtClean="0">
                <a:solidFill>
                  <a:schemeClr val="tx1"/>
                </a:solidFill>
                <a:effectLst/>
                <a:latin typeface="+mn-lt"/>
                <a:ea typeface="+mn-ea"/>
                <a:cs typeface="+mn-cs"/>
              </a:rPr>
              <a:t>questionnaire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This</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numner</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is</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composed</a:t>
            </a:r>
            <a:r>
              <a:rPr lang="es-ES" sz="1200" b="0" kern="1200" baseline="0" dirty="0" smtClean="0">
                <a:solidFill>
                  <a:schemeClr val="tx1"/>
                </a:solidFill>
                <a:effectLst/>
                <a:latin typeface="+mn-lt"/>
                <a:ea typeface="+mn-ea"/>
                <a:cs typeface="+mn-cs"/>
              </a:rPr>
              <a:t> of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cluster</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number</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number</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for</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village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or</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community</a:t>
            </a:r>
            <a:r>
              <a:rPr lang="es-ES" sz="1200" b="0" kern="1200" baseline="0" dirty="0" smtClean="0">
                <a:solidFill>
                  <a:schemeClr val="tx1"/>
                </a:solidFill>
                <a:effectLst/>
                <a:latin typeface="+mn-lt"/>
                <a:ea typeface="+mn-ea"/>
                <a:cs typeface="+mn-cs"/>
              </a:rPr>
              <a:t>) and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number</a:t>
            </a:r>
            <a:r>
              <a:rPr lang="es-ES" sz="1200" b="0" kern="1200" baseline="0" dirty="0" smtClean="0">
                <a:solidFill>
                  <a:schemeClr val="tx1"/>
                </a:solidFill>
                <a:effectLst/>
                <a:latin typeface="+mn-lt"/>
                <a:ea typeface="+mn-ea"/>
                <a:cs typeface="+mn-cs"/>
              </a:rPr>
              <a:t> of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individual </a:t>
            </a:r>
            <a:r>
              <a:rPr lang="es-ES" sz="1200" b="0" kern="1200" baseline="0" dirty="0" err="1" smtClean="0">
                <a:solidFill>
                  <a:schemeClr val="tx1"/>
                </a:solidFill>
                <a:effectLst/>
                <a:latin typeface="+mn-lt"/>
                <a:ea typeface="+mn-ea"/>
                <a:cs typeface="+mn-cs"/>
              </a:rPr>
              <a:t>household</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obtained</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from</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listing</a:t>
            </a:r>
            <a:r>
              <a:rPr lang="es-ES" sz="1200" b="0" kern="1200" baseline="0" dirty="0" smtClean="0">
                <a:solidFill>
                  <a:schemeClr val="tx1"/>
                </a:solidFill>
                <a:effectLst/>
                <a:latin typeface="+mn-lt"/>
                <a:ea typeface="+mn-ea"/>
                <a:cs typeface="+mn-cs"/>
              </a:rPr>
              <a:t> of </a:t>
            </a:r>
            <a:r>
              <a:rPr lang="es-ES" sz="1200" b="0" kern="1200" baseline="0" dirty="0" err="1" smtClean="0">
                <a:solidFill>
                  <a:schemeClr val="tx1"/>
                </a:solidFill>
                <a:effectLst/>
                <a:latin typeface="+mn-lt"/>
                <a:ea typeface="+mn-ea"/>
                <a:cs typeface="+mn-cs"/>
              </a:rPr>
              <a:t>all</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households</a:t>
            </a:r>
            <a:r>
              <a:rPr lang="es-ES" sz="1200" b="0" kern="1200" baseline="0" dirty="0" smtClean="0">
                <a:solidFill>
                  <a:schemeClr val="tx1"/>
                </a:solidFill>
                <a:effectLst/>
                <a:latin typeface="+mn-lt"/>
                <a:ea typeface="+mn-ea"/>
                <a:cs typeface="+mn-cs"/>
              </a:rPr>
              <a:t> in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village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This</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is</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explained</a:t>
            </a:r>
            <a:r>
              <a:rPr lang="es-ES" sz="1200" b="0" kern="1200" baseline="0" dirty="0" smtClean="0">
                <a:solidFill>
                  <a:schemeClr val="tx1"/>
                </a:solidFill>
                <a:effectLst/>
                <a:latin typeface="+mn-lt"/>
                <a:ea typeface="+mn-ea"/>
                <a:cs typeface="+mn-cs"/>
              </a:rPr>
              <a:t> in more </a:t>
            </a:r>
            <a:r>
              <a:rPr lang="es-ES" sz="1200" b="0" kern="1200" baseline="0" dirty="0" err="1" smtClean="0">
                <a:solidFill>
                  <a:schemeClr val="tx1"/>
                </a:solidFill>
                <a:effectLst/>
                <a:latin typeface="+mn-lt"/>
                <a:ea typeface="+mn-ea"/>
                <a:cs typeface="+mn-cs"/>
              </a:rPr>
              <a:t>detail</a:t>
            </a:r>
            <a:r>
              <a:rPr lang="es-ES" sz="1200" b="0" kern="1200" baseline="0" dirty="0" smtClean="0">
                <a:solidFill>
                  <a:schemeClr val="tx1"/>
                </a:solidFill>
                <a:effectLst/>
                <a:latin typeface="+mn-lt"/>
                <a:ea typeface="+mn-ea"/>
                <a:cs typeface="+mn-cs"/>
              </a:rPr>
              <a:t> in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household</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selection</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presentation</a:t>
            </a:r>
            <a:r>
              <a:rPr lang="es-ES" sz="1200" b="0" kern="1200" baseline="0" smtClean="0">
                <a:solidFill>
                  <a:schemeClr val="tx1"/>
                </a:solidFill>
                <a:effectLst/>
                <a:latin typeface="+mn-lt"/>
                <a:ea typeface="+mn-ea"/>
                <a:cs typeface="+mn-cs"/>
              </a:rPr>
              <a:t>”.</a:t>
            </a:r>
            <a:endParaRPr lang="es-ES" sz="1200" b="0" kern="1200" baseline="0" dirty="0" smtClean="0">
              <a:solidFill>
                <a:schemeClr val="tx1"/>
              </a:solidFill>
              <a:effectLst/>
              <a:latin typeface="+mn-lt"/>
              <a:ea typeface="+mn-ea"/>
              <a:cs typeface="+mn-cs"/>
            </a:endParaRPr>
          </a:p>
          <a:p>
            <a:pPr marL="0" indent="0">
              <a:buNone/>
            </a:pP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second</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section</a:t>
            </a:r>
            <a:r>
              <a:rPr lang="es-ES" sz="1200" b="0" kern="1200" baseline="0" dirty="0" smtClean="0">
                <a:solidFill>
                  <a:schemeClr val="tx1"/>
                </a:solidFill>
                <a:effectLst/>
                <a:latin typeface="+mn-lt"/>
                <a:ea typeface="+mn-ea"/>
                <a:cs typeface="+mn-cs"/>
              </a:rPr>
              <a:t> records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history</a:t>
            </a:r>
            <a:r>
              <a:rPr lang="es-ES" sz="1200" b="0" kern="1200" baseline="0" dirty="0" smtClean="0">
                <a:solidFill>
                  <a:schemeClr val="tx1"/>
                </a:solidFill>
                <a:effectLst/>
                <a:latin typeface="+mn-lt"/>
                <a:ea typeface="+mn-ea"/>
                <a:cs typeface="+mn-cs"/>
              </a:rPr>
              <a:t> of </a:t>
            </a:r>
            <a:r>
              <a:rPr lang="es-ES" sz="1200" b="0" kern="1200" baseline="0" dirty="0" err="1" smtClean="0">
                <a:solidFill>
                  <a:schemeClr val="tx1"/>
                </a:solidFill>
                <a:effectLst/>
                <a:latin typeface="+mn-lt"/>
                <a:ea typeface="+mn-ea"/>
                <a:cs typeface="+mn-cs"/>
              </a:rPr>
              <a:t>contacting</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selected</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sampled</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household</a:t>
            </a:r>
            <a:r>
              <a:rPr lang="es-ES" sz="1200" b="0" kern="1200" baseline="0" dirty="0" smtClean="0">
                <a:solidFill>
                  <a:schemeClr val="tx1"/>
                </a:solidFill>
                <a:effectLst/>
                <a:latin typeface="+mn-lt"/>
                <a:ea typeface="+mn-ea"/>
                <a:cs typeface="+mn-cs"/>
              </a:rPr>
              <a:t> and </a:t>
            </a:r>
            <a:r>
              <a:rPr lang="es-ES" sz="1200" b="0" kern="1200" baseline="0" dirty="0" err="1" smtClean="0">
                <a:solidFill>
                  <a:schemeClr val="tx1"/>
                </a:solidFill>
                <a:effectLst/>
                <a:latin typeface="+mn-lt"/>
                <a:ea typeface="+mn-ea"/>
                <a:cs typeface="+mn-cs"/>
              </a:rPr>
              <a:t>always</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needs</a:t>
            </a:r>
            <a:r>
              <a:rPr lang="es-ES" sz="1200" b="0" kern="1200" baseline="0" dirty="0" smtClean="0">
                <a:solidFill>
                  <a:schemeClr val="tx1"/>
                </a:solidFill>
                <a:effectLst/>
                <a:latin typeface="+mn-lt"/>
                <a:ea typeface="+mn-ea"/>
                <a:cs typeface="+mn-cs"/>
              </a:rPr>
              <a:t> to be </a:t>
            </a:r>
            <a:r>
              <a:rPr lang="es-ES" sz="1200" b="0" kern="1200" baseline="0" dirty="0" err="1" smtClean="0">
                <a:solidFill>
                  <a:schemeClr val="tx1"/>
                </a:solidFill>
                <a:effectLst/>
                <a:latin typeface="+mn-lt"/>
                <a:ea typeface="+mn-ea"/>
                <a:cs typeface="+mn-cs"/>
              </a:rPr>
              <a:t>filled</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even</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if</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response </a:t>
            </a:r>
            <a:r>
              <a:rPr lang="es-ES" sz="1200" b="0" kern="1200" baseline="0" dirty="0" err="1" smtClean="0">
                <a:solidFill>
                  <a:schemeClr val="tx1"/>
                </a:solidFill>
                <a:effectLst/>
                <a:latin typeface="+mn-lt"/>
                <a:ea typeface="+mn-ea"/>
                <a:cs typeface="+mn-cs"/>
              </a:rPr>
              <a:t>was</a:t>
            </a:r>
            <a:r>
              <a:rPr lang="es-ES" sz="1200" b="0" kern="1200" baseline="0" dirty="0" smtClean="0">
                <a:solidFill>
                  <a:schemeClr val="tx1"/>
                </a:solidFill>
                <a:effectLst/>
                <a:latin typeface="+mn-lt"/>
                <a:ea typeface="+mn-ea"/>
                <a:cs typeface="+mn-cs"/>
              </a:rPr>
              <a:t> a </a:t>
            </a:r>
            <a:r>
              <a:rPr lang="es-ES" sz="1200" b="0" kern="1200" baseline="0" dirty="0" err="1" smtClean="0">
                <a:solidFill>
                  <a:schemeClr val="tx1"/>
                </a:solidFill>
                <a:effectLst/>
                <a:latin typeface="+mn-lt"/>
                <a:ea typeface="+mn-ea"/>
                <a:cs typeface="+mn-cs"/>
              </a:rPr>
              <a:t>refusal</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or</a:t>
            </a:r>
            <a:r>
              <a:rPr lang="es-ES" sz="1200" b="0" kern="1200" baseline="0" dirty="0" smtClean="0">
                <a:solidFill>
                  <a:schemeClr val="tx1"/>
                </a:solidFill>
                <a:effectLst/>
                <a:latin typeface="+mn-lt"/>
                <a:ea typeface="+mn-ea"/>
                <a:cs typeface="+mn-cs"/>
              </a:rPr>
              <a:t> no </a:t>
            </a:r>
            <a:r>
              <a:rPr lang="es-ES" sz="1200" b="0" kern="1200" baseline="0" dirty="0" err="1" smtClean="0">
                <a:solidFill>
                  <a:schemeClr val="tx1"/>
                </a:solidFill>
                <a:effectLst/>
                <a:latin typeface="+mn-lt"/>
                <a:ea typeface="+mn-ea"/>
                <a:cs typeface="+mn-cs"/>
              </a:rPr>
              <a:t>presence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after</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three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attempts</a:t>
            </a:r>
            <a:r>
              <a:rPr lang="es-ES" sz="1200" b="0" kern="1200" baseline="0" dirty="0" smtClean="0">
                <a:solidFill>
                  <a:schemeClr val="tx1"/>
                </a:solidFill>
                <a:effectLst/>
                <a:latin typeface="+mn-lt"/>
                <a:ea typeface="+mn-ea"/>
                <a:cs typeface="+mn-cs"/>
              </a:rPr>
              <a:t> to </a:t>
            </a:r>
            <a:r>
              <a:rPr lang="es-ES" sz="1200" b="0" kern="1200" baseline="0" dirty="0" err="1" smtClean="0">
                <a:solidFill>
                  <a:schemeClr val="tx1"/>
                </a:solidFill>
                <a:effectLst/>
                <a:latin typeface="+mn-lt"/>
                <a:ea typeface="+mn-ea"/>
                <a:cs typeface="+mn-cs"/>
              </a:rPr>
              <a:t>contact</a:t>
            </a:r>
            <a:r>
              <a:rPr lang="es-ES" sz="1200" b="0" kern="1200" baseline="0" dirty="0" smtClean="0">
                <a:solidFill>
                  <a:schemeClr val="tx1"/>
                </a:solidFill>
                <a:effectLst/>
                <a:latin typeface="+mn-lt"/>
                <a:ea typeface="+mn-ea"/>
                <a:cs typeface="+mn-cs"/>
              </a:rPr>
              <a:t>.</a:t>
            </a:r>
          </a:p>
          <a:p>
            <a:pPr marL="0" indent="0">
              <a:buNone/>
            </a:pPr>
            <a:r>
              <a:rPr lang="es-ES" sz="1200" b="0" kern="1200" baseline="0" dirty="0" err="1" smtClean="0">
                <a:solidFill>
                  <a:schemeClr val="tx1"/>
                </a:solidFill>
                <a:effectLst/>
                <a:latin typeface="+mn-lt"/>
                <a:ea typeface="+mn-ea"/>
                <a:cs typeface="+mn-cs"/>
              </a:rPr>
              <a:t>After</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identification</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you</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go</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through</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consent</a:t>
            </a:r>
            <a:r>
              <a:rPr lang="es-ES" sz="1200" b="0" kern="1200" baseline="0" dirty="0" smtClean="0">
                <a:solidFill>
                  <a:schemeClr val="tx1"/>
                </a:solidFill>
                <a:effectLst/>
                <a:latin typeface="+mn-lt"/>
                <a:ea typeface="+mn-ea"/>
                <a:cs typeface="+mn-cs"/>
              </a:rPr>
              <a:t> script (</a:t>
            </a:r>
            <a:r>
              <a:rPr lang="es-ES" sz="1200" b="0" kern="1200" baseline="0" dirty="0" err="1" smtClean="0">
                <a:solidFill>
                  <a:schemeClr val="tx1"/>
                </a:solidFill>
                <a:effectLst/>
                <a:latin typeface="+mn-lt"/>
                <a:ea typeface="+mn-ea"/>
                <a:cs typeface="+mn-cs"/>
              </a:rPr>
              <a:t>discussed</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elsewhere</a:t>
            </a:r>
            <a:r>
              <a:rPr lang="es-ES" sz="1200" b="0" kern="1200" baseline="0" dirty="0" smtClean="0">
                <a:solidFill>
                  <a:schemeClr val="tx1"/>
                </a:solidFill>
                <a:effectLst/>
                <a:latin typeface="+mn-lt"/>
                <a:ea typeface="+mn-ea"/>
                <a:cs typeface="+mn-cs"/>
              </a:rPr>
              <a:t>) and </a:t>
            </a:r>
            <a:r>
              <a:rPr lang="es-ES" sz="1200" b="0" kern="1200" baseline="0" dirty="0" err="1" smtClean="0">
                <a:solidFill>
                  <a:schemeClr val="tx1"/>
                </a:solidFill>
                <a:effectLst/>
                <a:latin typeface="+mn-lt"/>
                <a:ea typeface="+mn-ea"/>
                <a:cs typeface="+mn-cs"/>
              </a:rPr>
              <a:t>if</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consent</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is</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given</a:t>
            </a:r>
            <a:r>
              <a:rPr lang="es-ES" sz="1200" b="0" kern="1200" baseline="0" dirty="0" smtClean="0">
                <a:solidFill>
                  <a:schemeClr val="tx1"/>
                </a:solidFill>
                <a:effectLst/>
                <a:latin typeface="+mn-lt"/>
                <a:ea typeface="+mn-ea"/>
                <a:cs typeface="+mn-cs"/>
              </a:rPr>
              <a:t> </a:t>
            </a:r>
            <a:r>
              <a:rPr lang="es-ES" sz="1200" b="0" kern="1200" baseline="0" dirty="0" err="1" smtClean="0">
                <a:solidFill>
                  <a:schemeClr val="tx1"/>
                </a:solidFill>
                <a:effectLst/>
                <a:latin typeface="+mn-lt"/>
                <a:ea typeface="+mn-ea"/>
                <a:cs typeface="+mn-cs"/>
              </a:rPr>
              <a:t>proceed</a:t>
            </a:r>
            <a:r>
              <a:rPr lang="es-ES" sz="1200" b="0" kern="1200" baseline="0" dirty="0" smtClean="0">
                <a:solidFill>
                  <a:schemeClr val="tx1"/>
                </a:solidFill>
                <a:effectLst/>
                <a:latin typeface="+mn-lt"/>
                <a:ea typeface="+mn-ea"/>
                <a:cs typeface="+mn-cs"/>
              </a:rPr>
              <a:t> to do </a:t>
            </a:r>
            <a:r>
              <a:rPr lang="es-ES" sz="1200" b="0" kern="1200" baseline="0" dirty="0" err="1" smtClean="0">
                <a:solidFill>
                  <a:schemeClr val="tx1"/>
                </a:solidFill>
                <a:effectLst/>
                <a:latin typeface="+mn-lt"/>
                <a:ea typeface="+mn-ea"/>
                <a:cs typeface="+mn-cs"/>
              </a:rPr>
              <a:t>the</a:t>
            </a:r>
            <a:r>
              <a:rPr lang="es-ES" sz="1200" b="0" kern="1200" baseline="0" dirty="0" smtClean="0">
                <a:solidFill>
                  <a:schemeClr val="tx1"/>
                </a:solidFill>
                <a:effectLst/>
                <a:latin typeface="+mn-lt"/>
                <a:ea typeface="+mn-ea"/>
                <a:cs typeface="+mn-cs"/>
              </a:rPr>
              <a:t> actual interview.</a:t>
            </a:r>
            <a:endParaRPr lang="en-US" sz="1200" b="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C16FA1AC-FB10-45C4-877B-C5EB00465471}" type="slidenum">
              <a:rPr lang="en-US" smtClean="0"/>
              <a:t>3</a:t>
            </a:fld>
            <a:endParaRPr lang="en-US"/>
          </a:p>
        </p:txBody>
      </p:sp>
    </p:spTree>
    <p:extLst>
      <p:ext uri="{BB962C8B-B14F-4D97-AF65-F5344CB8AC3E}">
        <p14:creationId xmlns:p14="http://schemas.microsoft.com/office/powerpoint/2010/main" val="501988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err="1" smtClean="0"/>
              <a:t>The</a:t>
            </a:r>
            <a:r>
              <a:rPr lang="es-ES" dirty="0" smtClean="0"/>
              <a:t> </a:t>
            </a:r>
            <a:r>
              <a:rPr lang="es-ES" dirty="0" err="1" smtClean="0"/>
              <a:t>principle</a:t>
            </a:r>
            <a:r>
              <a:rPr lang="es-ES" dirty="0" smtClean="0"/>
              <a:t> </a:t>
            </a:r>
            <a:r>
              <a:rPr lang="es-ES" dirty="0" err="1" smtClean="0"/>
              <a:t>unit</a:t>
            </a:r>
            <a:r>
              <a:rPr lang="es-ES" dirty="0" smtClean="0"/>
              <a:t> of </a:t>
            </a:r>
            <a:r>
              <a:rPr lang="es-ES" dirty="0" err="1" smtClean="0"/>
              <a:t>observation</a:t>
            </a:r>
            <a:r>
              <a:rPr lang="es-ES" baseline="0" dirty="0" smtClean="0"/>
              <a:t> </a:t>
            </a:r>
            <a:r>
              <a:rPr lang="es-ES" baseline="0" dirty="0" err="1" smtClean="0"/>
              <a:t>for</a:t>
            </a:r>
            <a:r>
              <a:rPr lang="es-ES" baseline="0" dirty="0" smtClean="0"/>
              <a:t> </a:t>
            </a:r>
            <a:r>
              <a:rPr lang="es-ES" baseline="0" dirty="0" err="1" smtClean="0"/>
              <a:t>the</a:t>
            </a:r>
            <a:r>
              <a:rPr lang="es-ES" baseline="0" dirty="0" smtClean="0"/>
              <a:t> </a:t>
            </a:r>
            <a:r>
              <a:rPr lang="es-ES" baseline="0" dirty="0" err="1" smtClean="0"/>
              <a:t>questionnaire</a:t>
            </a:r>
            <a:r>
              <a:rPr lang="es-ES" baseline="0" dirty="0" smtClean="0"/>
              <a:t> </a:t>
            </a:r>
            <a:r>
              <a:rPr lang="es-ES" baseline="0" dirty="0" err="1" smtClean="0"/>
              <a:t>is</a:t>
            </a:r>
            <a:r>
              <a:rPr lang="es-ES" baseline="0" dirty="0" smtClean="0"/>
              <a:t> </a:t>
            </a:r>
            <a:r>
              <a:rPr lang="es-ES" baseline="0" dirty="0" err="1" smtClean="0"/>
              <a:t>the</a:t>
            </a:r>
            <a:r>
              <a:rPr lang="es-ES" baseline="0" dirty="0" smtClean="0"/>
              <a:t> </a:t>
            </a:r>
            <a:r>
              <a:rPr lang="es-ES" baseline="0" dirty="0" err="1" smtClean="0"/>
              <a:t>household</a:t>
            </a:r>
            <a:r>
              <a:rPr lang="es-ES" baseline="0" dirty="0" smtClean="0"/>
              <a:t> </a:t>
            </a:r>
            <a:r>
              <a:rPr lang="es-ES" baseline="0" dirty="0" err="1" smtClean="0"/>
              <a:t>or</a:t>
            </a:r>
            <a:r>
              <a:rPr lang="es-ES" baseline="0" dirty="0" smtClean="0"/>
              <a:t> </a:t>
            </a:r>
            <a:r>
              <a:rPr lang="es-ES" baseline="0" dirty="0" err="1" smtClean="0"/>
              <a:t>specifically</a:t>
            </a:r>
            <a:r>
              <a:rPr lang="es-ES" baseline="0" dirty="0" smtClean="0"/>
              <a:t> </a:t>
            </a:r>
            <a:r>
              <a:rPr lang="es-ES" baseline="0" dirty="0" err="1" smtClean="0"/>
              <a:t>the</a:t>
            </a:r>
            <a:r>
              <a:rPr lang="es-ES" baseline="0" dirty="0" smtClean="0"/>
              <a:t> </a:t>
            </a:r>
            <a:r>
              <a:rPr lang="es-ES" baseline="0" dirty="0" err="1" smtClean="0"/>
              <a:t>household</a:t>
            </a:r>
            <a:r>
              <a:rPr lang="es-ES" baseline="0" dirty="0" smtClean="0"/>
              <a:t> </a:t>
            </a:r>
            <a:r>
              <a:rPr lang="es-ES" baseline="0" dirty="0" err="1" smtClean="0"/>
              <a:t>respondent</a:t>
            </a:r>
            <a:r>
              <a:rPr lang="es-ES" baseline="0" dirty="0" smtClean="0"/>
              <a:t>, i.e. </a:t>
            </a:r>
            <a:r>
              <a:rPr lang="es-ES" baseline="0" dirty="0" err="1" smtClean="0"/>
              <a:t>answers</a:t>
            </a:r>
            <a:r>
              <a:rPr lang="es-ES" baseline="0" dirty="0" smtClean="0"/>
              <a:t> </a:t>
            </a:r>
            <a:r>
              <a:rPr lang="es-ES" baseline="0" dirty="0" err="1" smtClean="0"/>
              <a:t>generally</a:t>
            </a:r>
            <a:r>
              <a:rPr lang="es-ES" baseline="0" dirty="0" smtClean="0"/>
              <a:t> </a:t>
            </a:r>
            <a:r>
              <a:rPr lang="es-ES" baseline="0" dirty="0" err="1" smtClean="0"/>
              <a:t>refer</a:t>
            </a:r>
            <a:r>
              <a:rPr lang="es-ES" baseline="0" dirty="0" smtClean="0"/>
              <a:t> to </a:t>
            </a:r>
            <a:r>
              <a:rPr lang="es-ES" baseline="0" dirty="0" err="1" smtClean="0"/>
              <a:t>the</a:t>
            </a:r>
            <a:r>
              <a:rPr lang="es-ES" baseline="0" dirty="0" smtClean="0"/>
              <a:t> total </a:t>
            </a:r>
            <a:r>
              <a:rPr lang="es-ES" baseline="0" dirty="0" err="1" smtClean="0"/>
              <a:t>household</a:t>
            </a:r>
            <a:r>
              <a:rPr lang="es-ES" baseline="0" dirty="0" smtClean="0"/>
              <a:t>. </a:t>
            </a:r>
            <a:r>
              <a:rPr lang="es-ES" baseline="0" dirty="0" err="1" smtClean="0"/>
              <a:t>There</a:t>
            </a:r>
            <a:r>
              <a:rPr lang="es-ES" baseline="0" dirty="0" smtClean="0"/>
              <a:t> are, </a:t>
            </a:r>
            <a:r>
              <a:rPr lang="es-ES" baseline="0" dirty="0" err="1" smtClean="0"/>
              <a:t>however</a:t>
            </a:r>
            <a:r>
              <a:rPr lang="es-ES" baseline="0" dirty="0" smtClean="0"/>
              <a:t>, </a:t>
            </a:r>
            <a:r>
              <a:rPr lang="es-ES" baseline="0" dirty="0" err="1" smtClean="0"/>
              <a:t>three</a:t>
            </a:r>
            <a:r>
              <a:rPr lang="es-ES" baseline="0" dirty="0" smtClean="0"/>
              <a:t> </a:t>
            </a:r>
            <a:r>
              <a:rPr lang="es-ES" baseline="0" dirty="0" err="1" smtClean="0"/>
              <a:t>section</a:t>
            </a:r>
            <a:r>
              <a:rPr lang="es-ES" baseline="0" dirty="0" smtClean="0"/>
              <a:t> </a:t>
            </a:r>
            <a:r>
              <a:rPr lang="es-ES" baseline="0" dirty="0" err="1" smtClean="0"/>
              <a:t>where</a:t>
            </a:r>
            <a:r>
              <a:rPr lang="es-ES" baseline="0" dirty="0" smtClean="0"/>
              <a:t> </a:t>
            </a:r>
            <a:r>
              <a:rPr lang="es-ES" baseline="0" dirty="0" err="1" smtClean="0"/>
              <a:t>the</a:t>
            </a:r>
            <a:r>
              <a:rPr lang="es-ES" baseline="0" dirty="0" smtClean="0"/>
              <a:t> </a:t>
            </a:r>
            <a:r>
              <a:rPr lang="es-ES" baseline="0" dirty="0" err="1" smtClean="0"/>
              <a:t>unit</a:t>
            </a:r>
            <a:r>
              <a:rPr lang="es-ES" baseline="0" dirty="0" smtClean="0"/>
              <a:t> of </a:t>
            </a:r>
            <a:r>
              <a:rPr lang="es-ES" baseline="0" dirty="0" err="1" smtClean="0"/>
              <a:t>observation</a:t>
            </a:r>
            <a:r>
              <a:rPr lang="es-ES" baseline="0" dirty="0" smtClean="0"/>
              <a:t> </a:t>
            </a:r>
            <a:r>
              <a:rPr lang="es-ES" baseline="0" dirty="0" err="1" smtClean="0"/>
              <a:t>changes</a:t>
            </a:r>
            <a:r>
              <a:rPr lang="es-ES" baseline="0" dirty="0" smtClean="0"/>
              <a:t> </a:t>
            </a:r>
            <a:r>
              <a:rPr lang="es-ES" baseline="0" dirty="0" err="1" smtClean="0"/>
              <a:t>namely</a:t>
            </a:r>
            <a:r>
              <a:rPr lang="es-ES" baseline="0" dirty="0" smtClean="0"/>
              <a:t>:</a:t>
            </a:r>
          </a:p>
          <a:p>
            <a:pPr marL="228600" indent="-228600">
              <a:buAutoNum type="arabicPeriod"/>
            </a:pPr>
            <a:r>
              <a:rPr lang="es-ES" baseline="0" dirty="0" err="1" smtClean="0"/>
              <a:t>The</a:t>
            </a:r>
            <a:r>
              <a:rPr lang="es-ES" baseline="0" dirty="0" smtClean="0"/>
              <a:t> </a:t>
            </a:r>
            <a:r>
              <a:rPr lang="es-ES" baseline="0" dirty="0" err="1" smtClean="0"/>
              <a:t>list</a:t>
            </a:r>
            <a:r>
              <a:rPr lang="es-ES" baseline="0" dirty="0" smtClean="0"/>
              <a:t> (roster) of </a:t>
            </a:r>
            <a:r>
              <a:rPr lang="es-ES" baseline="0" dirty="0" err="1" smtClean="0"/>
              <a:t>household</a:t>
            </a:r>
            <a:r>
              <a:rPr lang="es-ES" baseline="0" dirty="0" smtClean="0"/>
              <a:t> </a:t>
            </a:r>
            <a:r>
              <a:rPr lang="es-ES" baseline="0" dirty="0" err="1" smtClean="0"/>
              <a:t>members</a:t>
            </a:r>
            <a:r>
              <a:rPr lang="es-ES" baseline="0" dirty="0" smtClean="0"/>
              <a:t> </a:t>
            </a:r>
            <a:r>
              <a:rPr lang="es-ES" baseline="0" dirty="0" err="1" smtClean="0"/>
              <a:t>where</a:t>
            </a:r>
            <a:r>
              <a:rPr lang="es-ES" baseline="0" dirty="0" smtClean="0"/>
              <a:t> </a:t>
            </a:r>
            <a:r>
              <a:rPr lang="es-ES" baseline="0" dirty="0" err="1" smtClean="0"/>
              <a:t>each</a:t>
            </a:r>
            <a:r>
              <a:rPr lang="es-ES" baseline="0" dirty="0" smtClean="0"/>
              <a:t> </a:t>
            </a:r>
            <a:r>
              <a:rPr lang="es-ES" baseline="0" dirty="0" err="1" smtClean="0"/>
              <a:t>row</a:t>
            </a:r>
            <a:r>
              <a:rPr lang="es-ES" baseline="0" dirty="0" smtClean="0"/>
              <a:t> </a:t>
            </a:r>
            <a:r>
              <a:rPr lang="es-ES" baseline="0" dirty="0" err="1" smtClean="0"/>
              <a:t>refers</a:t>
            </a:r>
            <a:r>
              <a:rPr lang="es-ES" baseline="0" dirty="0" smtClean="0"/>
              <a:t> to </a:t>
            </a:r>
            <a:r>
              <a:rPr lang="es-ES" baseline="0" dirty="0" err="1" smtClean="0"/>
              <a:t>an</a:t>
            </a:r>
            <a:r>
              <a:rPr lang="es-ES" baseline="0" dirty="0" smtClean="0"/>
              <a:t> individual </a:t>
            </a:r>
            <a:r>
              <a:rPr lang="es-ES" baseline="0" dirty="0" err="1" smtClean="0"/>
              <a:t>that</a:t>
            </a:r>
            <a:r>
              <a:rPr lang="es-ES" baseline="0" dirty="0" smtClean="0"/>
              <a:t> </a:t>
            </a:r>
            <a:r>
              <a:rPr lang="es-ES" baseline="0" dirty="0" err="1" smtClean="0"/>
              <a:t>lives</a:t>
            </a:r>
            <a:r>
              <a:rPr lang="es-ES" baseline="0" dirty="0" smtClean="0"/>
              <a:t> in </a:t>
            </a:r>
            <a:r>
              <a:rPr lang="es-ES" baseline="0" dirty="0" err="1" smtClean="0"/>
              <a:t>or</a:t>
            </a:r>
            <a:r>
              <a:rPr lang="es-ES" baseline="0" dirty="0" smtClean="0"/>
              <a:t> </a:t>
            </a:r>
            <a:r>
              <a:rPr lang="es-ES" baseline="0" dirty="0" err="1" smtClean="0"/>
              <a:t>is</a:t>
            </a:r>
            <a:r>
              <a:rPr lang="es-ES" baseline="0" dirty="0" smtClean="0"/>
              <a:t> </a:t>
            </a:r>
            <a:r>
              <a:rPr lang="es-ES" baseline="0" dirty="0" err="1" smtClean="0"/>
              <a:t>visiting</a:t>
            </a:r>
            <a:r>
              <a:rPr lang="es-ES" baseline="0" dirty="0" smtClean="0"/>
              <a:t> </a:t>
            </a:r>
            <a:r>
              <a:rPr lang="es-ES" baseline="0" dirty="0" err="1" smtClean="0"/>
              <a:t>the</a:t>
            </a:r>
            <a:r>
              <a:rPr lang="es-ES" baseline="0" dirty="0" smtClean="0"/>
              <a:t> </a:t>
            </a:r>
            <a:r>
              <a:rPr lang="es-ES" baseline="0" dirty="0" err="1" smtClean="0"/>
              <a:t>household</a:t>
            </a:r>
            <a:endParaRPr lang="es-ES" baseline="0" dirty="0" smtClean="0"/>
          </a:p>
          <a:p>
            <a:pPr marL="228600" indent="-228600">
              <a:buAutoNum type="arabicPeriod"/>
            </a:pPr>
            <a:r>
              <a:rPr lang="es-ES" baseline="0" dirty="0" err="1" smtClean="0"/>
              <a:t>The</a:t>
            </a:r>
            <a:r>
              <a:rPr lang="es-ES" baseline="0" dirty="0" smtClean="0"/>
              <a:t> </a:t>
            </a:r>
            <a:r>
              <a:rPr lang="es-ES" baseline="0" dirty="0" err="1" smtClean="0"/>
              <a:t>recording</a:t>
            </a:r>
            <a:r>
              <a:rPr lang="es-ES" baseline="0" dirty="0" smtClean="0"/>
              <a:t> of </a:t>
            </a:r>
            <a:r>
              <a:rPr lang="es-ES" baseline="0" dirty="0" err="1" smtClean="0"/>
              <a:t>fate</a:t>
            </a:r>
            <a:r>
              <a:rPr lang="es-ES" baseline="0" dirty="0" smtClean="0"/>
              <a:t> and </a:t>
            </a:r>
            <a:r>
              <a:rPr lang="es-ES" baseline="0" dirty="0" err="1" smtClean="0"/>
              <a:t>reasons</a:t>
            </a:r>
            <a:r>
              <a:rPr lang="es-ES" baseline="0" dirty="0" smtClean="0"/>
              <a:t> </a:t>
            </a:r>
            <a:r>
              <a:rPr lang="es-ES" baseline="0" dirty="0" err="1" smtClean="0"/>
              <a:t>for</a:t>
            </a:r>
            <a:r>
              <a:rPr lang="es-ES" baseline="0" dirty="0" smtClean="0"/>
              <a:t> </a:t>
            </a:r>
            <a:r>
              <a:rPr lang="es-ES" baseline="0" dirty="0" err="1" smtClean="0"/>
              <a:t>loss</a:t>
            </a:r>
            <a:r>
              <a:rPr lang="es-ES" baseline="0" dirty="0" smtClean="0"/>
              <a:t> </a:t>
            </a:r>
            <a:r>
              <a:rPr lang="es-ES" baseline="0" dirty="0" err="1" smtClean="0"/>
              <a:t>for</a:t>
            </a:r>
            <a:r>
              <a:rPr lang="es-ES" baseline="0" dirty="0" smtClean="0"/>
              <a:t> </a:t>
            </a:r>
            <a:r>
              <a:rPr lang="es-ES" baseline="0" dirty="0" err="1" smtClean="0"/>
              <a:t>any</a:t>
            </a:r>
            <a:r>
              <a:rPr lang="es-ES" baseline="0" dirty="0" smtClean="0"/>
              <a:t> </a:t>
            </a:r>
            <a:r>
              <a:rPr lang="es-ES" baseline="0" dirty="0" err="1" smtClean="0"/>
              <a:t>campaign</a:t>
            </a:r>
            <a:r>
              <a:rPr lang="es-ES" baseline="0" dirty="0" smtClean="0"/>
              <a:t> net no </a:t>
            </a:r>
            <a:r>
              <a:rPr lang="es-ES" baseline="0" dirty="0" err="1" smtClean="0"/>
              <a:t>longer</a:t>
            </a:r>
            <a:r>
              <a:rPr lang="es-ES" baseline="0" dirty="0" smtClean="0"/>
              <a:t> </a:t>
            </a:r>
            <a:r>
              <a:rPr lang="es-ES" baseline="0" dirty="0" err="1" smtClean="0"/>
              <a:t>owned</a:t>
            </a:r>
            <a:r>
              <a:rPr lang="es-ES" baseline="0" dirty="0" smtClean="0"/>
              <a:t> </a:t>
            </a:r>
            <a:r>
              <a:rPr lang="es-ES" baseline="0" dirty="0" err="1" smtClean="0"/>
              <a:t>by</a:t>
            </a:r>
            <a:r>
              <a:rPr lang="es-ES" baseline="0" dirty="0" smtClean="0"/>
              <a:t> </a:t>
            </a:r>
            <a:r>
              <a:rPr lang="es-ES" baseline="0" dirty="0" err="1" smtClean="0"/>
              <a:t>the</a:t>
            </a:r>
            <a:r>
              <a:rPr lang="es-ES" baseline="0" dirty="0" smtClean="0"/>
              <a:t> </a:t>
            </a:r>
            <a:r>
              <a:rPr lang="es-ES" baseline="0" dirty="0" err="1" smtClean="0"/>
              <a:t>household</a:t>
            </a:r>
            <a:r>
              <a:rPr lang="es-ES" baseline="0" dirty="0" smtClean="0"/>
              <a:t> </a:t>
            </a:r>
            <a:r>
              <a:rPr lang="es-ES" baseline="0" dirty="0" err="1" smtClean="0"/>
              <a:t>where</a:t>
            </a:r>
            <a:r>
              <a:rPr lang="es-ES" baseline="0" dirty="0" smtClean="0"/>
              <a:t> responses are </a:t>
            </a:r>
            <a:r>
              <a:rPr lang="es-ES" baseline="0" dirty="0" err="1" smtClean="0"/>
              <a:t>recorded</a:t>
            </a:r>
            <a:r>
              <a:rPr lang="es-ES" baseline="0" dirty="0" smtClean="0"/>
              <a:t> </a:t>
            </a:r>
            <a:r>
              <a:rPr lang="es-ES" baseline="0" dirty="0" err="1" smtClean="0"/>
              <a:t>for</a:t>
            </a:r>
            <a:r>
              <a:rPr lang="es-ES" baseline="0" dirty="0" smtClean="0"/>
              <a:t> </a:t>
            </a:r>
            <a:r>
              <a:rPr lang="es-ES" baseline="0" dirty="0" err="1" smtClean="0"/>
              <a:t>each</a:t>
            </a:r>
            <a:r>
              <a:rPr lang="es-ES" baseline="0" dirty="0" smtClean="0"/>
              <a:t> </a:t>
            </a:r>
            <a:r>
              <a:rPr lang="es-ES" baseline="0" dirty="0" err="1" smtClean="0"/>
              <a:t>lost</a:t>
            </a:r>
            <a:r>
              <a:rPr lang="es-ES" baseline="0" dirty="0" smtClean="0"/>
              <a:t> </a:t>
            </a:r>
            <a:r>
              <a:rPr lang="es-ES" baseline="0" dirty="0" err="1" smtClean="0"/>
              <a:t>campaign</a:t>
            </a:r>
            <a:r>
              <a:rPr lang="es-ES" baseline="0" dirty="0" smtClean="0"/>
              <a:t> net</a:t>
            </a:r>
          </a:p>
          <a:p>
            <a:pPr marL="228600" indent="-228600">
              <a:buAutoNum type="arabicPeriod"/>
            </a:pPr>
            <a:r>
              <a:rPr lang="es-ES" baseline="0" dirty="0" err="1" smtClean="0"/>
              <a:t>The</a:t>
            </a:r>
            <a:r>
              <a:rPr lang="es-ES" baseline="0" dirty="0" smtClean="0"/>
              <a:t> </a:t>
            </a:r>
            <a:r>
              <a:rPr lang="es-ES" baseline="0" dirty="0" err="1" smtClean="0"/>
              <a:t>details</a:t>
            </a:r>
            <a:r>
              <a:rPr lang="es-ES" baseline="0" dirty="0" smtClean="0"/>
              <a:t> of </a:t>
            </a:r>
            <a:r>
              <a:rPr lang="es-ES" baseline="0" dirty="0" err="1" smtClean="0"/>
              <a:t>all</a:t>
            </a:r>
            <a:r>
              <a:rPr lang="es-ES" baseline="0" dirty="0" smtClean="0"/>
              <a:t> </a:t>
            </a:r>
            <a:r>
              <a:rPr lang="es-ES" baseline="0" dirty="0" err="1" smtClean="0"/>
              <a:t>the</a:t>
            </a:r>
            <a:r>
              <a:rPr lang="es-ES" baseline="0" dirty="0" smtClean="0"/>
              <a:t> nets </a:t>
            </a:r>
            <a:r>
              <a:rPr lang="es-ES" baseline="0" dirty="0" err="1" smtClean="0"/>
              <a:t>currently</a:t>
            </a:r>
            <a:r>
              <a:rPr lang="es-ES" baseline="0" dirty="0" smtClean="0"/>
              <a:t> in </a:t>
            </a:r>
            <a:r>
              <a:rPr lang="es-ES" baseline="0" dirty="0" err="1" smtClean="0"/>
              <a:t>possesion</a:t>
            </a:r>
            <a:r>
              <a:rPr lang="es-ES" baseline="0" dirty="0" smtClean="0"/>
              <a:t> of </a:t>
            </a:r>
            <a:r>
              <a:rPr lang="es-ES" baseline="0" dirty="0" err="1" smtClean="0"/>
              <a:t>the</a:t>
            </a:r>
            <a:r>
              <a:rPr lang="es-ES" baseline="0" dirty="0" smtClean="0"/>
              <a:t> </a:t>
            </a:r>
            <a:r>
              <a:rPr lang="es-ES" baseline="0" dirty="0" err="1" smtClean="0"/>
              <a:t>household</a:t>
            </a:r>
            <a:r>
              <a:rPr lang="es-ES" baseline="0" dirty="0" smtClean="0"/>
              <a:t> </a:t>
            </a:r>
            <a:r>
              <a:rPr lang="es-ES" baseline="0" dirty="0" err="1" smtClean="0"/>
              <a:t>where</a:t>
            </a:r>
            <a:r>
              <a:rPr lang="es-ES" baseline="0" dirty="0" smtClean="0"/>
              <a:t> </a:t>
            </a:r>
            <a:r>
              <a:rPr lang="es-ES" baseline="0" dirty="0" err="1" smtClean="0"/>
              <a:t>the</a:t>
            </a:r>
            <a:r>
              <a:rPr lang="es-ES" baseline="0" dirty="0" smtClean="0"/>
              <a:t> net </a:t>
            </a:r>
            <a:r>
              <a:rPr lang="es-ES" baseline="0" dirty="0" err="1" smtClean="0"/>
              <a:t>is</a:t>
            </a:r>
            <a:r>
              <a:rPr lang="es-ES" baseline="0" dirty="0" smtClean="0"/>
              <a:t> </a:t>
            </a:r>
            <a:r>
              <a:rPr lang="es-ES" baseline="0" dirty="0" err="1" smtClean="0"/>
              <a:t>the</a:t>
            </a:r>
            <a:r>
              <a:rPr lang="es-ES" baseline="0" dirty="0" smtClean="0"/>
              <a:t> </a:t>
            </a:r>
            <a:r>
              <a:rPr lang="es-ES" baseline="0" dirty="0" err="1" smtClean="0"/>
              <a:t>unit</a:t>
            </a:r>
            <a:r>
              <a:rPr lang="es-ES" baseline="0" dirty="0" smtClean="0"/>
              <a:t> of </a:t>
            </a:r>
            <a:r>
              <a:rPr lang="es-ES" baseline="0" dirty="0" err="1" smtClean="0"/>
              <a:t>observation</a:t>
            </a:r>
            <a:r>
              <a:rPr lang="es-ES" baseline="0" dirty="0" smtClean="0"/>
              <a:t>. </a:t>
            </a:r>
            <a:r>
              <a:rPr lang="es-ES" baseline="0" dirty="0" err="1" smtClean="0"/>
              <a:t>This</a:t>
            </a:r>
            <a:r>
              <a:rPr lang="es-ES" baseline="0" dirty="0" smtClean="0"/>
              <a:t> </a:t>
            </a:r>
            <a:r>
              <a:rPr lang="es-ES" baseline="0" dirty="0" err="1" smtClean="0"/>
              <a:t>part</a:t>
            </a:r>
            <a:r>
              <a:rPr lang="es-ES" baseline="0" dirty="0" smtClean="0"/>
              <a:t> </a:t>
            </a:r>
            <a:r>
              <a:rPr lang="es-ES" baseline="0" dirty="0" err="1" smtClean="0"/>
              <a:t>is</a:t>
            </a:r>
            <a:r>
              <a:rPr lang="es-ES" baseline="0" dirty="0" smtClean="0"/>
              <a:t> </a:t>
            </a:r>
            <a:r>
              <a:rPr lang="es-ES" baseline="0" dirty="0" err="1" smtClean="0"/>
              <a:t>subdivided</a:t>
            </a:r>
            <a:r>
              <a:rPr lang="es-ES" baseline="0" dirty="0" smtClean="0"/>
              <a:t> </a:t>
            </a:r>
            <a:r>
              <a:rPr lang="es-ES" baseline="0" dirty="0" err="1" smtClean="0"/>
              <a:t>into</a:t>
            </a:r>
            <a:r>
              <a:rPr lang="es-ES" baseline="0" dirty="0" smtClean="0"/>
              <a:t> a </a:t>
            </a:r>
            <a:r>
              <a:rPr lang="es-ES" baseline="0" dirty="0" err="1" smtClean="0"/>
              <a:t>section</a:t>
            </a:r>
            <a:r>
              <a:rPr lang="es-ES" baseline="0" dirty="0" smtClean="0"/>
              <a:t> </a:t>
            </a:r>
            <a:r>
              <a:rPr lang="es-ES" baseline="0" dirty="0" err="1" smtClean="0"/>
              <a:t>that</a:t>
            </a:r>
            <a:r>
              <a:rPr lang="es-ES" baseline="0" dirty="0" smtClean="0"/>
              <a:t> looks at </a:t>
            </a:r>
            <a:r>
              <a:rPr lang="es-ES" baseline="0" dirty="0" err="1" smtClean="0"/>
              <a:t>all</a:t>
            </a:r>
            <a:r>
              <a:rPr lang="es-ES" baseline="0" dirty="0" smtClean="0"/>
              <a:t> </a:t>
            </a:r>
            <a:r>
              <a:rPr lang="es-ES" baseline="0" dirty="0" err="1" smtClean="0"/>
              <a:t>campaign</a:t>
            </a:r>
            <a:r>
              <a:rPr lang="es-ES" baseline="0" dirty="0" smtClean="0"/>
              <a:t> nets and </a:t>
            </a:r>
            <a:r>
              <a:rPr lang="es-ES" baseline="0" dirty="0" err="1" smtClean="0"/>
              <a:t>one</a:t>
            </a:r>
            <a:r>
              <a:rPr lang="es-ES" baseline="0" dirty="0" smtClean="0"/>
              <a:t> </a:t>
            </a:r>
            <a:r>
              <a:rPr lang="es-ES" baseline="0" dirty="0" err="1" smtClean="0"/>
              <a:t>that</a:t>
            </a:r>
            <a:r>
              <a:rPr lang="es-ES" baseline="0" dirty="0" smtClean="0"/>
              <a:t> </a:t>
            </a:r>
            <a:r>
              <a:rPr lang="es-ES" baseline="0" dirty="0" err="1" smtClean="0"/>
              <a:t>deals</a:t>
            </a:r>
            <a:r>
              <a:rPr lang="es-ES" baseline="0" dirty="0" smtClean="0"/>
              <a:t> </a:t>
            </a:r>
            <a:r>
              <a:rPr lang="es-ES" baseline="0" dirty="0" err="1" smtClean="0"/>
              <a:t>with</a:t>
            </a:r>
            <a:r>
              <a:rPr lang="es-ES" baseline="0" dirty="0" smtClean="0"/>
              <a:t> </a:t>
            </a:r>
            <a:r>
              <a:rPr lang="es-ES" baseline="0" dirty="0" err="1" smtClean="0"/>
              <a:t>all</a:t>
            </a:r>
            <a:r>
              <a:rPr lang="es-ES" baseline="0" dirty="0" smtClean="0"/>
              <a:t> </a:t>
            </a:r>
            <a:r>
              <a:rPr lang="es-ES" baseline="0" dirty="0" err="1" smtClean="0"/>
              <a:t>the</a:t>
            </a:r>
            <a:r>
              <a:rPr lang="es-ES" baseline="0" dirty="0" smtClean="0"/>
              <a:t> </a:t>
            </a:r>
            <a:r>
              <a:rPr lang="es-ES" baseline="0" dirty="0" err="1" smtClean="0"/>
              <a:t>other</a:t>
            </a:r>
            <a:r>
              <a:rPr lang="es-ES" baseline="0" dirty="0" smtClean="0"/>
              <a:t> nets (</a:t>
            </a:r>
            <a:r>
              <a:rPr lang="es-ES" baseline="0" dirty="0" err="1" smtClean="0"/>
              <a:t>from</a:t>
            </a:r>
            <a:r>
              <a:rPr lang="es-ES" baseline="0" dirty="0" smtClean="0"/>
              <a:t> </a:t>
            </a:r>
            <a:r>
              <a:rPr lang="es-ES" baseline="0" dirty="0" err="1" smtClean="0"/>
              <a:t>other</a:t>
            </a:r>
            <a:r>
              <a:rPr lang="es-ES" baseline="0" dirty="0" smtClean="0"/>
              <a:t> </a:t>
            </a:r>
            <a:r>
              <a:rPr lang="es-ES" baseline="0" dirty="0" err="1" smtClean="0"/>
              <a:t>sources</a:t>
            </a:r>
            <a:r>
              <a:rPr lang="es-ES" baseline="0" dirty="0" smtClean="0"/>
              <a:t> </a:t>
            </a:r>
            <a:r>
              <a:rPr lang="es-ES" baseline="0" dirty="0" err="1" smtClean="0"/>
              <a:t>than</a:t>
            </a:r>
            <a:r>
              <a:rPr lang="es-ES" baseline="0" dirty="0" smtClean="0"/>
              <a:t> </a:t>
            </a:r>
            <a:r>
              <a:rPr lang="es-ES" baseline="0" dirty="0" err="1" smtClean="0"/>
              <a:t>the</a:t>
            </a:r>
            <a:r>
              <a:rPr lang="es-ES" baseline="0" dirty="0" smtClean="0"/>
              <a:t> </a:t>
            </a:r>
            <a:r>
              <a:rPr lang="es-ES" baseline="0" dirty="0" err="1" smtClean="0"/>
              <a:t>campaign</a:t>
            </a:r>
            <a:r>
              <a:rPr lang="es-ES" baseline="0" dirty="0" smtClean="0"/>
              <a:t>.</a:t>
            </a:r>
            <a:endParaRPr lang="en-US" dirty="0"/>
          </a:p>
        </p:txBody>
      </p:sp>
      <p:sp>
        <p:nvSpPr>
          <p:cNvPr id="4" name="Slide Number Placeholder 3"/>
          <p:cNvSpPr>
            <a:spLocks noGrp="1"/>
          </p:cNvSpPr>
          <p:nvPr>
            <p:ph type="sldNum" sz="quarter" idx="10"/>
          </p:nvPr>
        </p:nvSpPr>
        <p:spPr/>
        <p:txBody>
          <a:bodyPr/>
          <a:lstStyle/>
          <a:p>
            <a:fld id="{C16FA1AC-FB10-45C4-877B-C5EB00465471}" type="slidenum">
              <a:rPr lang="en-US" smtClean="0"/>
              <a:t>4</a:t>
            </a:fld>
            <a:endParaRPr lang="en-US"/>
          </a:p>
        </p:txBody>
      </p:sp>
    </p:spTree>
    <p:extLst>
      <p:ext uri="{BB962C8B-B14F-4D97-AF65-F5344CB8AC3E}">
        <p14:creationId xmlns:p14="http://schemas.microsoft.com/office/powerpoint/2010/main" val="3753832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err="1" smtClean="0"/>
              <a:t>Some</a:t>
            </a:r>
            <a:r>
              <a:rPr lang="es-ES" dirty="0" smtClean="0"/>
              <a:t> general</a:t>
            </a:r>
            <a:r>
              <a:rPr lang="es-ES" baseline="0" dirty="0" smtClean="0"/>
              <a:t> rules </a:t>
            </a:r>
            <a:r>
              <a:rPr lang="es-ES" baseline="0" dirty="0" err="1" smtClean="0"/>
              <a:t>regarding</a:t>
            </a:r>
            <a:r>
              <a:rPr lang="es-ES" baseline="0" dirty="0" smtClean="0"/>
              <a:t> </a:t>
            </a:r>
            <a:r>
              <a:rPr lang="es-ES" baseline="0" dirty="0" err="1" smtClean="0"/>
              <a:t>the</a:t>
            </a:r>
            <a:r>
              <a:rPr lang="es-ES" baseline="0" dirty="0" smtClean="0"/>
              <a:t> </a:t>
            </a:r>
            <a:r>
              <a:rPr lang="es-ES" baseline="0" dirty="0" err="1" smtClean="0"/>
              <a:t>filling</a:t>
            </a:r>
            <a:r>
              <a:rPr lang="es-ES" baseline="0" dirty="0" smtClean="0"/>
              <a:t> of </a:t>
            </a:r>
            <a:r>
              <a:rPr lang="es-ES" baseline="0" dirty="0" err="1" smtClean="0"/>
              <a:t>the</a:t>
            </a:r>
            <a:r>
              <a:rPr lang="es-ES" baseline="0" dirty="0" smtClean="0"/>
              <a:t> </a:t>
            </a:r>
            <a:r>
              <a:rPr lang="es-ES" baseline="0" dirty="0" err="1" smtClean="0"/>
              <a:t>questionnaire</a:t>
            </a:r>
            <a:r>
              <a:rPr lang="es-ES" baseline="0" dirty="0" smtClean="0"/>
              <a:t> are </a:t>
            </a:r>
            <a:r>
              <a:rPr lang="es-ES" baseline="0" dirty="0" err="1" smtClean="0"/>
              <a:t>the</a:t>
            </a:r>
            <a:r>
              <a:rPr lang="es-ES" baseline="0" dirty="0" smtClean="0"/>
              <a:t> </a:t>
            </a:r>
            <a:r>
              <a:rPr lang="es-ES" baseline="0" dirty="0" err="1" smtClean="0"/>
              <a:t>following</a:t>
            </a:r>
            <a:r>
              <a:rPr lang="es-ES" baseline="0" dirty="0" smtClean="0"/>
              <a:t>:</a:t>
            </a:r>
          </a:p>
          <a:p>
            <a:pPr marL="228600" indent="-228600">
              <a:buAutoNum type="arabicPeriod"/>
            </a:pPr>
            <a:r>
              <a:rPr lang="es-ES" baseline="0" dirty="0" err="1" smtClean="0"/>
              <a:t>Never</a:t>
            </a:r>
            <a:r>
              <a:rPr lang="es-ES" baseline="0" dirty="0" smtClean="0"/>
              <a:t> </a:t>
            </a:r>
            <a:r>
              <a:rPr lang="es-ES" baseline="0" dirty="0" err="1" smtClean="0"/>
              <a:t>read</a:t>
            </a:r>
            <a:r>
              <a:rPr lang="es-ES" baseline="0" dirty="0" smtClean="0"/>
              <a:t> </a:t>
            </a:r>
            <a:r>
              <a:rPr lang="es-ES" baseline="0" dirty="0" err="1" smtClean="0"/>
              <a:t>out</a:t>
            </a:r>
            <a:r>
              <a:rPr lang="es-ES" baseline="0" dirty="0" smtClean="0"/>
              <a:t> </a:t>
            </a:r>
            <a:r>
              <a:rPr lang="es-ES" baseline="0" dirty="0" err="1" smtClean="0"/>
              <a:t>loud</a:t>
            </a:r>
            <a:r>
              <a:rPr lang="es-ES" baseline="0" dirty="0" smtClean="0"/>
              <a:t> </a:t>
            </a:r>
            <a:r>
              <a:rPr lang="es-ES" baseline="0" dirty="0" err="1" smtClean="0"/>
              <a:t>the</a:t>
            </a:r>
            <a:r>
              <a:rPr lang="es-ES" baseline="0" dirty="0" smtClean="0"/>
              <a:t> </a:t>
            </a:r>
            <a:r>
              <a:rPr lang="es-ES" baseline="0" dirty="0" err="1" smtClean="0"/>
              <a:t>options</a:t>
            </a:r>
            <a:r>
              <a:rPr lang="es-ES" baseline="0" dirty="0" smtClean="0"/>
              <a:t> of </a:t>
            </a:r>
            <a:r>
              <a:rPr lang="es-ES" baseline="0" dirty="0" err="1" smtClean="0"/>
              <a:t>the</a:t>
            </a:r>
            <a:r>
              <a:rPr lang="es-ES" baseline="0" dirty="0" smtClean="0"/>
              <a:t> </a:t>
            </a:r>
            <a:r>
              <a:rPr lang="es-ES" baseline="0" dirty="0" err="1" smtClean="0"/>
              <a:t>question</a:t>
            </a:r>
            <a:r>
              <a:rPr lang="es-ES" baseline="0" dirty="0" smtClean="0"/>
              <a:t> to </a:t>
            </a:r>
            <a:r>
              <a:rPr lang="es-ES" baseline="0" dirty="0" err="1" smtClean="0"/>
              <a:t>the</a:t>
            </a:r>
            <a:r>
              <a:rPr lang="es-ES" baseline="0" dirty="0" smtClean="0"/>
              <a:t> </a:t>
            </a:r>
            <a:r>
              <a:rPr lang="es-ES" baseline="0" dirty="0" err="1" smtClean="0"/>
              <a:t>respondents</a:t>
            </a:r>
            <a:r>
              <a:rPr lang="es-ES" baseline="0" dirty="0" smtClean="0"/>
              <a:t>. </a:t>
            </a:r>
            <a:r>
              <a:rPr lang="es-ES" baseline="0" dirty="0" err="1" smtClean="0"/>
              <a:t>Rather</a:t>
            </a:r>
            <a:r>
              <a:rPr lang="es-ES" baseline="0" dirty="0" smtClean="0"/>
              <a:t> listen to </a:t>
            </a:r>
            <a:r>
              <a:rPr lang="es-ES" baseline="0" dirty="0" err="1" smtClean="0"/>
              <a:t>what</a:t>
            </a:r>
            <a:r>
              <a:rPr lang="es-ES" baseline="0" dirty="0" smtClean="0"/>
              <a:t> he </a:t>
            </a:r>
            <a:r>
              <a:rPr lang="es-ES" baseline="0" dirty="0" err="1" smtClean="0"/>
              <a:t>is</a:t>
            </a:r>
            <a:r>
              <a:rPr lang="es-ES" baseline="0" dirty="0" smtClean="0"/>
              <a:t> </a:t>
            </a:r>
            <a:r>
              <a:rPr lang="es-ES" baseline="0" dirty="0" err="1" smtClean="0"/>
              <a:t>saying</a:t>
            </a:r>
            <a:r>
              <a:rPr lang="es-ES" baseline="0" dirty="0" smtClean="0"/>
              <a:t> and </a:t>
            </a:r>
            <a:r>
              <a:rPr lang="es-ES" baseline="0" dirty="0" err="1" smtClean="0"/>
              <a:t>and</a:t>
            </a:r>
            <a:r>
              <a:rPr lang="es-ES" baseline="0" dirty="0" smtClean="0"/>
              <a:t> </a:t>
            </a:r>
            <a:r>
              <a:rPr lang="es-ES" baseline="0" dirty="0" err="1" smtClean="0"/>
              <a:t>based</a:t>
            </a:r>
            <a:r>
              <a:rPr lang="es-ES" baseline="0" dirty="0" smtClean="0"/>
              <a:t> </a:t>
            </a:r>
            <a:r>
              <a:rPr lang="es-ES" baseline="0" dirty="0" err="1" smtClean="0"/>
              <a:t>on</a:t>
            </a:r>
            <a:r>
              <a:rPr lang="es-ES" baseline="0" dirty="0" smtClean="0"/>
              <a:t> </a:t>
            </a:r>
            <a:r>
              <a:rPr lang="es-ES" baseline="0" dirty="0" err="1" smtClean="0"/>
              <a:t>that</a:t>
            </a:r>
            <a:r>
              <a:rPr lang="es-ES" baseline="0" dirty="0" smtClean="0"/>
              <a:t> response </a:t>
            </a:r>
            <a:r>
              <a:rPr lang="es-ES" baseline="0" dirty="0" err="1" smtClean="0"/>
              <a:t>mark</a:t>
            </a:r>
            <a:r>
              <a:rPr lang="es-ES" baseline="0" dirty="0" smtClean="0"/>
              <a:t> </a:t>
            </a:r>
            <a:r>
              <a:rPr lang="es-ES" baseline="0" dirty="0" err="1" smtClean="0"/>
              <a:t>the</a:t>
            </a:r>
            <a:r>
              <a:rPr lang="es-ES" baseline="0" dirty="0" smtClean="0"/>
              <a:t> </a:t>
            </a:r>
            <a:r>
              <a:rPr lang="es-ES" baseline="0" dirty="0" err="1" smtClean="0"/>
              <a:t>corresponding</a:t>
            </a:r>
            <a:r>
              <a:rPr lang="es-ES" baseline="0" dirty="0" smtClean="0"/>
              <a:t> </a:t>
            </a:r>
            <a:r>
              <a:rPr lang="es-ES" baseline="0" dirty="0" err="1" smtClean="0"/>
              <a:t>option</a:t>
            </a:r>
            <a:r>
              <a:rPr lang="es-ES" baseline="0" dirty="0" smtClean="0"/>
              <a:t> in </a:t>
            </a:r>
            <a:r>
              <a:rPr lang="es-ES" baseline="0" dirty="0" err="1" smtClean="0"/>
              <a:t>the</a:t>
            </a:r>
            <a:r>
              <a:rPr lang="es-ES" baseline="0" dirty="0" smtClean="0"/>
              <a:t> </a:t>
            </a:r>
            <a:r>
              <a:rPr lang="es-ES" baseline="0" dirty="0" err="1" smtClean="0"/>
              <a:t>questionnaire</a:t>
            </a:r>
            <a:endParaRPr lang="es-ES" baseline="0" dirty="0" smtClean="0"/>
          </a:p>
          <a:p>
            <a:pPr marL="228600" indent="-228600">
              <a:buAutoNum type="arabicPeriod"/>
            </a:pPr>
            <a:r>
              <a:rPr lang="es-ES" baseline="0" dirty="0" err="1" smtClean="0"/>
              <a:t>If</a:t>
            </a:r>
            <a:r>
              <a:rPr lang="es-ES" baseline="0" dirty="0" smtClean="0"/>
              <a:t> </a:t>
            </a:r>
            <a:r>
              <a:rPr lang="es-ES" baseline="0" dirty="0" err="1" smtClean="0"/>
              <a:t>the</a:t>
            </a:r>
            <a:r>
              <a:rPr lang="es-ES" baseline="0" dirty="0" smtClean="0"/>
              <a:t> </a:t>
            </a:r>
            <a:r>
              <a:rPr lang="es-ES" baseline="0" dirty="0" err="1" smtClean="0"/>
              <a:t>question</a:t>
            </a:r>
            <a:r>
              <a:rPr lang="es-ES" baseline="0" dirty="0" smtClean="0"/>
              <a:t> </a:t>
            </a:r>
            <a:r>
              <a:rPr lang="es-ES" baseline="0" dirty="0" err="1" smtClean="0"/>
              <a:t>involves</a:t>
            </a:r>
            <a:r>
              <a:rPr lang="es-ES" baseline="0" dirty="0" smtClean="0"/>
              <a:t> </a:t>
            </a:r>
            <a:r>
              <a:rPr lang="es-ES" baseline="0" dirty="0" err="1" smtClean="0"/>
              <a:t>things</a:t>
            </a:r>
            <a:r>
              <a:rPr lang="es-ES" baseline="0" dirty="0" smtClean="0"/>
              <a:t> </a:t>
            </a:r>
            <a:r>
              <a:rPr lang="es-ES" baseline="0" dirty="0" err="1" smtClean="0"/>
              <a:t>that</a:t>
            </a:r>
            <a:r>
              <a:rPr lang="es-ES" baseline="0" dirty="0" smtClean="0"/>
              <a:t> </a:t>
            </a:r>
            <a:r>
              <a:rPr lang="es-ES" baseline="0" dirty="0" err="1" smtClean="0"/>
              <a:t>happened</a:t>
            </a:r>
            <a:r>
              <a:rPr lang="es-ES" baseline="0" dirty="0" smtClean="0"/>
              <a:t> in </a:t>
            </a:r>
            <a:r>
              <a:rPr lang="es-ES" baseline="0" dirty="0" err="1" smtClean="0"/>
              <a:t>the</a:t>
            </a:r>
            <a:r>
              <a:rPr lang="es-ES" baseline="0" dirty="0" smtClean="0"/>
              <a:t> </a:t>
            </a:r>
            <a:r>
              <a:rPr lang="es-ES" baseline="0" dirty="0" err="1" smtClean="0"/>
              <a:t>past</a:t>
            </a:r>
            <a:r>
              <a:rPr lang="es-ES" baseline="0" dirty="0" smtClean="0"/>
              <a:t> and </a:t>
            </a:r>
            <a:r>
              <a:rPr lang="es-ES" baseline="0" dirty="0" err="1" smtClean="0"/>
              <a:t>the</a:t>
            </a:r>
            <a:r>
              <a:rPr lang="es-ES" baseline="0" dirty="0" smtClean="0"/>
              <a:t> </a:t>
            </a:r>
            <a:r>
              <a:rPr lang="es-ES" baseline="0" dirty="0" err="1" smtClean="0"/>
              <a:t>respondent</a:t>
            </a:r>
            <a:r>
              <a:rPr lang="es-ES" baseline="0" dirty="0" smtClean="0"/>
              <a:t> </a:t>
            </a:r>
            <a:r>
              <a:rPr lang="es-ES" baseline="0" dirty="0" err="1" smtClean="0"/>
              <a:t>cannot</a:t>
            </a:r>
            <a:r>
              <a:rPr lang="es-ES" baseline="0" dirty="0" smtClean="0"/>
              <a:t> </a:t>
            </a:r>
            <a:r>
              <a:rPr lang="es-ES" baseline="0" dirty="0" err="1" smtClean="0"/>
              <a:t>immediately</a:t>
            </a:r>
            <a:r>
              <a:rPr lang="es-ES" baseline="0" dirty="0" smtClean="0"/>
              <a:t> </a:t>
            </a:r>
            <a:r>
              <a:rPr lang="es-ES" baseline="0" dirty="0" err="1" smtClean="0"/>
              <a:t>recall</a:t>
            </a:r>
            <a:r>
              <a:rPr lang="es-ES" baseline="0" dirty="0" smtClean="0"/>
              <a:t>, </a:t>
            </a:r>
            <a:r>
              <a:rPr lang="es-ES" baseline="0" dirty="0" err="1" smtClean="0"/>
              <a:t>assist</a:t>
            </a:r>
            <a:r>
              <a:rPr lang="es-ES" baseline="0" dirty="0" smtClean="0"/>
              <a:t> in </a:t>
            </a:r>
            <a:r>
              <a:rPr lang="es-ES" baseline="0" dirty="0" err="1" smtClean="0"/>
              <a:t>talking</a:t>
            </a:r>
            <a:r>
              <a:rPr lang="es-ES" baseline="0" dirty="0" smtClean="0"/>
              <a:t> </a:t>
            </a:r>
            <a:r>
              <a:rPr lang="es-ES" baseline="0" dirty="0" err="1" smtClean="0"/>
              <a:t>him</a:t>
            </a:r>
            <a:r>
              <a:rPr lang="es-ES" baseline="0" dirty="0" smtClean="0"/>
              <a:t>/</a:t>
            </a:r>
            <a:r>
              <a:rPr lang="es-ES" baseline="0" dirty="0" err="1" smtClean="0"/>
              <a:t>her</a:t>
            </a:r>
            <a:r>
              <a:rPr lang="es-ES" baseline="0" dirty="0" smtClean="0"/>
              <a:t> </a:t>
            </a:r>
            <a:r>
              <a:rPr lang="es-ES" baseline="0" dirty="0" err="1" smtClean="0"/>
              <a:t>through</a:t>
            </a:r>
            <a:r>
              <a:rPr lang="es-ES" baseline="0" dirty="0" smtClean="0"/>
              <a:t> </a:t>
            </a:r>
            <a:r>
              <a:rPr lang="es-ES" baseline="0" dirty="0" err="1" smtClean="0"/>
              <a:t>the</a:t>
            </a:r>
            <a:r>
              <a:rPr lang="es-ES" baseline="0" dirty="0" smtClean="0"/>
              <a:t> </a:t>
            </a:r>
            <a:r>
              <a:rPr lang="es-ES" baseline="0" dirty="0" err="1" smtClean="0"/>
              <a:t>event</a:t>
            </a:r>
            <a:r>
              <a:rPr lang="es-ES" baseline="0" dirty="0" smtClean="0"/>
              <a:t> to </a:t>
            </a:r>
            <a:r>
              <a:rPr lang="es-ES" baseline="0" dirty="0" err="1" smtClean="0"/>
              <a:t>facilitate</a:t>
            </a:r>
            <a:r>
              <a:rPr lang="es-ES" baseline="0" dirty="0" smtClean="0"/>
              <a:t> </a:t>
            </a:r>
            <a:r>
              <a:rPr lang="es-ES" baseline="0" dirty="0" err="1" smtClean="0"/>
              <a:t>correct</a:t>
            </a:r>
            <a:r>
              <a:rPr lang="es-ES" baseline="0" dirty="0" smtClean="0"/>
              <a:t> </a:t>
            </a:r>
            <a:r>
              <a:rPr lang="es-ES" baseline="0" dirty="0" err="1" smtClean="0"/>
              <a:t>recall</a:t>
            </a:r>
            <a:endParaRPr lang="es-ES" baseline="0" dirty="0" smtClean="0"/>
          </a:p>
          <a:p>
            <a:pPr marL="228600" indent="-228600">
              <a:buAutoNum type="arabicPeriod"/>
            </a:pPr>
            <a:r>
              <a:rPr lang="es-ES" dirty="0" smtClean="0"/>
              <a:t>In case </a:t>
            </a:r>
            <a:r>
              <a:rPr lang="es-ES" dirty="0" err="1" smtClean="0"/>
              <a:t>the</a:t>
            </a:r>
            <a:r>
              <a:rPr lang="es-ES" dirty="0" smtClean="0"/>
              <a:t> response </a:t>
            </a:r>
            <a:r>
              <a:rPr lang="es-ES" dirty="0" err="1" smtClean="0"/>
              <a:t>given</a:t>
            </a:r>
            <a:r>
              <a:rPr lang="es-ES" dirty="0" smtClean="0"/>
              <a:t> </a:t>
            </a:r>
            <a:r>
              <a:rPr lang="es-ES" dirty="0" err="1" smtClean="0"/>
              <a:t>does</a:t>
            </a:r>
            <a:r>
              <a:rPr lang="es-ES" baseline="0" dirty="0" smtClean="0"/>
              <a:t> </a:t>
            </a:r>
            <a:r>
              <a:rPr lang="es-ES" baseline="0" dirty="0" err="1" smtClean="0"/>
              <a:t>not</a:t>
            </a:r>
            <a:r>
              <a:rPr lang="es-ES" baseline="0" dirty="0" smtClean="0"/>
              <a:t> </a:t>
            </a:r>
            <a:r>
              <a:rPr lang="es-ES" baseline="0" dirty="0" err="1" smtClean="0"/>
              <a:t>directly</a:t>
            </a:r>
            <a:r>
              <a:rPr lang="es-ES" baseline="0" dirty="0" smtClean="0"/>
              <a:t> match </a:t>
            </a:r>
            <a:r>
              <a:rPr lang="es-ES" baseline="0" dirty="0" err="1" smtClean="0"/>
              <a:t>the</a:t>
            </a:r>
            <a:r>
              <a:rPr lang="es-ES" baseline="0" dirty="0" smtClean="0"/>
              <a:t> </a:t>
            </a:r>
            <a:r>
              <a:rPr lang="es-ES" baseline="0" dirty="0" err="1" smtClean="0"/>
              <a:t>options</a:t>
            </a:r>
            <a:r>
              <a:rPr lang="es-ES" baseline="0" dirty="0" smtClean="0"/>
              <a:t> in </a:t>
            </a:r>
            <a:r>
              <a:rPr lang="es-ES" baseline="0" dirty="0" err="1" smtClean="0"/>
              <a:t>the</a:t>
            </a:r>
            <a:r>
              <a:rPr lang="es-ES" baseline="0" dirty="0" smtClean="0"/>
              <a:t> </a:t>
            </a:r>
            <a:r>
              <a:rPr lang="es-ES" baseline="0" dirty="0" err="1" smtClean="0"/>
              <a:t>wording</a:t>
            </a:r>
            <a:r>
              <a:rPr lang="es-ES" baseline="0" dirty="0" smtClean="0"/>
              <a:t> in </a:t>
            </a:r>
            <a:r>
              <a:rPr lang="es-ES" baseline="0" dirty="0" err="1" smtClean="0"/>
              <a:t>the</a:t>
            </a:r>
            <a:r>
              <a:rPr lang="es-ES" baseline="0" dirty="0" smtClean="0"/>
              <a:t> </a:t>
            </a:r>
            <a:r>
              <a:rPr lang="es-ES" baseline="0" dirty="0" err="1" smtClean="0"/>
              <a:t>questionnaire</a:t>
            </a:r>
            <a:r>
              <a:rPr lang="es-ES" baseline="0" dirty="0" smtClean="0"/>
              <a:t> </a:t>
            </a:r>
            <a:r>
              <a:rPr lang="es-ES" baseline="0" dirty="0" err="1" smtClean="0"/>
              <a:t>tick</a:t>
            </a:r>
            <a:r>
              <a:rPr lang="es-ES" baseline="0" dirty="0" smtClean="0"/>
              <a:t> </a:t>
            </a:r>
            <a:r>
              <a:rPr lang="es-ES" baseline="0" dirty="0" err="1" smtClean="0"/>
              <a:t>the</a:t>
            </a:r>
            <a:r>
              <a:rPr lang="es-ES" baseline="0" dirty="0" smtClean="0"/>
              <a:t> </a:t>
            </a:r>
            <a:r>
              <a:rPr lang="es-ES" baseline="0" dirty="0" err="1" smtClean="0"/>
              <a:t>option</a:t>
            </a:r>
            <a:r>
              <a:rPr lang="es-ES" baseline="0" dirty="0" smtClean="0"/>
              <a:t> </a:t>
            </a:r>
            <a:r>
              <a:rPr lang="es-ES" baseline="0" dirty="0" err="1" smtClean="0"/>
              <a:t>that</a:t>
            </a:r>
            <a:r>
              <a:rPr lang="es-ES" baseline="0" dirty="0" smtClean="0"/>
              <a:t> </a:t>
            </a:r>
            <a:r>
              <a:rPr lang="es-ES" baseline="0" dirty="0" err="1" smtClean="0"/>
              <a:t>is</a:t>
            </a:r>
            <a:r>
              <a:rPr lang="es-ES" baseline="0" dirty="0" smtClean="0"/>
              <a:t> </a:t>
            </a:r>
            <a:r>
              <a:rPr lang="es-ES" baseline="0" dirty="0" err="1" smtClean="0"/>
              <a:t>closest</a:t>
            </a:r>
            <a:r>
              <a:rPr lang="es-ES" baseline="0" dirty="0" smtClean="0"/>
              <a:t> to </a:t>
            </a:r>
            <a:r>
              <a:rPr lang="es-ES" baseline="0" dirty="0" err="1" smtClean="0"/>
              <a:t>the</a:t>
            </a:r>
            <a:r>
              <a:rPr lang="es-ES" baseline="0" dirty="0" smtClean="0"/>
              <a:t> response, i.e. </a:t>
            </a:r>
            <a:r>
              <a:rPr lang="es-ES" baseline="0" dirty="0" err="1" smtClean="0"/>
              <a:t>that</a:t>
            </a:r>
            <a:r>
              <a:rPr lang="es-ES" baseline="0" dirty="0" smtClean="0"/>
              <a:t> </a:t>
            </a:r>
            <a:r>
              <a:rPr lang="es-ES" baseline="0" dirty="0" err="1" smtClean="0"/>
              <a:t>is</a:t>
            </a:r>
            <a:r>
              <a:rPr lang="es-ES" baseline="0" dirty="0" smtClean="0"/>
              <a:t> </a:t>
            </a:r>
            <a:r>
              <a:rPr lang="es-ES" baseline="0" dirty="0" err="1" smtClean="0"/>
              <a:t>identical</a:t>
            </a:r>
            <a:r>
              <a:rPr lang="es-ES" baseline="0" dirty="0" smtClean="0"/>
              <a:t> </a:t>
            </a:r>
            <a:r>
              <a:rPr lang="es-ES" baseline="0" dirty="0" err="1" smtClean="0"/>
              <a:t>from</a:t>
            </a:r>
            <a:r>
              <a:rPr lang="es-ES" baseline="0" dirty="0" smtClean="0"/>
              <a:t> </a:t>
            </a:r>
            <a:r>
              <a:rPr lang="es-ES" baseline="0" dirty="0" err="1" smtClean="0"/>
              <a:t>the</a:t>
            </a:r>
            <a:r>
              <a:rPr lang="es-ES" baseline="0" dirty="0" smtClean="0"/>
              <a:t> </a:t>
            </a:r>
            <a:r>
              <a:rPr lang="es-ES" baseline="0" dirty="0" err="1" smtClean="0"/>
              <a:t>meaning</a:t>
            </a:r>
            <a:r>
              <a:rPr lang="es-ES" baseline="0" dirty="0" smtClean="0"/>
              <a:t> </a:t>
            </a:r>
            <a:r>
              <a:rPr lang="es-ES" baseline="0" dirty="0" err="1" smtClean="0"/>
              <a:t>or</a:t>
            </a:r>
            <a:r>
              <a:rPr lang="es-ES" baseline="0" dirty="0" smtClean="0"/>
              <a:t> </a:t>
            </a:r>
            <a:r>
              <a:rPr lang="es-ES" baseline="0" dirty="0" err="1" smtClean="0"/>
              <a:t>content</a:t>
            </a:r>
            <a:r>
              <a:rPr lang="es-ES" baseline="0" dirty="0" smtClean="0"/>
              <a:t> </a:t>
            </a:r>
            <a:r>
              <a:rPr lang="es-ES" baseline="0" dirty="0" err="1" smtClean="0"/>
              <a:t>even</a:t>
            </a:r>
            <a:r>
              <a:rPr lang="es-ES" baseline="0" dirty="0" smtClean="0"/>
              <a:t> </a:t>
            </a:r>
            <a:r>
              <a:rPr lang="es-ES" baseline="0" dirty="0" err="1" smtClean="0"/>
              <a:t>the</a:t>
            </a:r>
            <a:r>
              <a:rPr lang="es-ES" baseline="0" dirty="0" smtClean="0"/>
              <a:t> </a:t>
            </a:r>
            <a:r>
              <a:rPr lang="es-ES" baseline="0" dirty="0" err="1" smtClean="0"/>
              <a:t>respondent</a:t>
            </a:r>
            <a:r>
              <a:rPr lang="es-ES" baseline="0" dirty="0" smtClean="0"/>
              <a:t> </a:t>
            </a:r>
            <a:r>
              <a:rPr lang="es-ES" baseline="0" dirty="0" err="1" smtClean="0"/>
              <a:t>phrased</a:t>
            </a:r>
            <a:r>
              <a:rPr lang="es-ES" baseline="0" dirty="0" smtClean="0"/>
              <a:t> </a:t>
            </a:r>
            <a:r>
              <a:rPr lang="es-ES" baseline="0" dirty="0" err="1" smtClean="0"/>
              <a:t>it</a:t>
            </a:r>
            <a:r>
              <a:rPr lang="es-ES" baseline="0" dirty="0" smtClean="0"/>
              <a:t> </a:t>
            </a:r>
            <a:r>
              <a:rPr lang="es-ES" baseline="0" dirty="0" err="1" smtClean="0"/>
              <a:t>differently</a:t>
            </a:r>
            <a:r>
              <a:rPr lang="es-ES" baseline="0" dirty="0" smtClean="0"/>
              <a:t>. </a:t>
            </a:r>
            <a:r>
              <a:rPr lang="es-ES" baseline="0" dirty="0" err="1" smtClean="0"/>
              <a:t>If</a:t>
            </a:r>
            <a:r>
              <a:rPr lang="es-ES" baseline="0" dirty="0" smtClean="0"/>
              <a:t> </a:t>
            </a:r>
            <a:r>
              <a:rPr lang="es-ES" baseline="0" dirty="0" err="1" smtClean="0"/>
              <a:t>the</a:t>
            </a:r>
            <a:r>
              <a:rPr lang="es-ES" baseline="0" dirty="0" smtClean="0"/>
              <a:t> response </a:t>
            </a:r>
            <a:r>
              <a:rPr lang="es-ES" baseline="0" dirty="0" err="1" smtClean="0"/>
              <a:t>does</a:t>
            </a:r>
            <a:r>
              <a:rPr lang="es-ES" baseline="0" dirty="0" smtClean="0"/>
              <a:t> </a:t>
            </a:r>
            <a:r>
              <a:rPr lang="es-ES" baseline="0" dirty="0" err="1" smtClean="0"/>
              <a:t>not</a:t>
            </a:r>
            <a:r>
              <a:rPr lang="es-ES" baseline="0" dirty="0" smtClean="0"/>
              <a:t> </a:t>
            </a:r>
            <a:r>
              <a:rPr lang="es-ES" baseline="0" dirty="0" err="1" smtClean="0"/>
              <a:t>fit</a:t>
            </a:r>
            <a:r>
              <a:rPr lang="es-ES" baseline="0" dirty="0" smtClean="0"/>
              <a:t> in </a:t>
            </a:r>
            <a:r>
              <a:rPr lang="es-ES" baseline="0" dirty="0" err="1" smtClean="0"/>
              <a:t>any</a:t>
            </a:r>
            <a:r>
              <a:rPr lang="es-ES" baseline="0" dirty="0" smtClean="0"/>
              <a:t> </a:t>
            </a:r>
            <a:r>
              <a:rPr lang="es-ES" baseline="0" dirty="0" err="1" smtClean="0"/>
              <a:t>category</a:t>
            </a:r>
            <a:r>
              <a:rPr lang="es-ES" baseline="0" dirty="0" smtClean="0"/>
              <a:t>, i.e. </a:t>
            </a:r>
            <a:r>
              <a:rPr lang="es-ES" baseline="0" dirty="0" err="1" smtClean="0"/>
              <a:t>very</a:t>
            </a:r>
            <a:r>
              <a:rPr lang="es-ES" baseline="0" dirty="0" smtClean="0"/>
              <a:t> </a:t>
            </a:r>
            <a:r>
              <a:rPr lang="es-ES" baseline="0" dirty="0" err="1" smtClean="0"/>
              <a:t>different</a:t>
            </a:r>
            <a:r>
              <a:rPr lang="es-ES" baseline="0" dirty="0" smtClean="0"/>
              <a:t> </a:t>
            </a:r>
            <a:r>
              <a:rPr lang="es-ES" baseline="0" dirty="0" err="1" smtClean="0"/>
              <a:t>from</a:t>
            </a:r>
            <a:r>
              <a:rPr lang="es-ES" baseline="0" dirty="0" smtClean="0"/>
              <a:t> </a:t>
            </a:r>
            <a:r>
              <a:rPr lang="es-ES" baseline="0" dirty="0" err="1" smtClean="0"/>
              <a:t>any</a:t>
            </a:r>
            <a:r>
              <a:rPr lang="es-ES" baseline="0" dirty="0" smtClean="0"/>
              <a:t> </a:t>
            </a:r>
            <a:r>
              <a:rPr lang="es-ES" baseline="0" dirty="0" err="1" smtClean="0"/>
              <a:t>options</a:t>
            </a:r>
            <a:r>
              <a:rPr lang="es-ES" baseline="0" dirty="0" smtClean="0"/>
              <a:t> </a:t>
            </a:r>
            <a:r>
              <a:rPr lang="es-ES" baseline="0" dirty="0" err="1" smtClean="0"/>
              <a:t>stated</a:t>
            </a:r>
            <a:r>
              <a:rPr lang="es-ES" baseline="0" dirty="0" smtClean="0"/>
              <a:t>, </a:t>
            </a:r>
            <a:r>
              <a:rPr lang="es-ES" baseline="0" dirty="0" err="1" smtClean="0"/>
              <a:t>then</a:t>
            </a:r>
            <a:r>
              <a:rPr lang="es-ES" baseline="0" dirty="0" smtClean="0"/>
              <a:t> </a:t>
            </a:r>
            <a:r>
              <a:rPr lang="es-ES" baseline="0" dirty="0" err="1" smtClean="0"/>
              <a:t>mark</a:t>
            </a:r>
            <a:r>
              <a:rPr lang="es-ES" baseline="0" dirty="0" smtClean="0"/>
              <a:t> </a:t>
            </a:r>
            <a:r>
              <a:rPr lang="es-ES" baseline="0" dirty="0" err="1" smtClean="0"/>
              <a:t>the</a:t>
            </a:r>
            <a:r>
              <a:rPr lang="es-ES" baseline="0" dirty="0" smtClean="0"/>
              <a:t> “</a:t>
            </a:r>
            <a:r>
              <a:rPr lang="es-ES" baseline="0" dirty="0" err="1" smtClean="0"/>
              <a:t>other</a:t>
            </a:r>
            <a:r>
              <a:rPr lang="es-ES" baseline="0" dirty="0" smtClean="0"/>
              <a:t>” </a:t>
            </a:r>
            <a:r>
              <a:rPr lang="es-ES" baseline="0" dirty="0" err="1" smtClean="0"/>
              <a:t>option</a:t>
            </a:r>
            <a:endParaRPr lang="es-ES" baseline="0" dirty="0" smtClean="0"/>
          </a:p>
          <a:p>
            <a:pPr marL="228600" indent="-228600">
              <a:buAutoNum type="arabicPeriod"/>
            </a:pPr>
            <a:r>
              <a:rPr lang="es-ES" baseline="0" dirty="0" err="1" smtClean="0"/>
              <a:t>Pay</a:t>
            </a:r>
            <a:r>
              <a:rPr lang="es-ES" baseline="0" dirty="0" smtClean="0"/>
              <a:t> </a:t>
            </a:r>
            <a:r>
              <a:rPr lang="es-ES" baseline="0" dirty="0" err="1" smtClean="0"/>
              <a:t>close</a:t>
            </a:r>
            <a:r>
              <a:rPr lang="es-ES" baseline="0" dirty="0" smtClean="0"/>
              <a:t> </a:t>
            </a:r>
            <a:r>
              <a:rPr lang="es-ES" baseline="0" dirty="0" err="1" smtClean="0"/>
              <a:t>attention</a:t>
            </a:r>
            <a:r>
              <a:rPr lang="es-ES" baseline="0" dirty="0" smtClean="0"/>
              <a:t> to </a:t>
            </a:r>
            <a:r>
              <a:rPr lang="es-ES" baseline="0" dirty="0" err="1" smtClean="0"/>
              <a:t>the</a:t>
            </a:r>
            <a:r>
              <a:rPr lang="es-ES" baseline="0" dirty="0" smtClean="0"/>
              <a:t> </a:t>
            </a:r>
            <a:r>
              <a:rPr lang="es-ES" baseline="0" dirty="0" err="1" smtClean="0"/>
              <a:t>skip</a:t>
            </a:r>
            <a:r>
              <a:rPr lang="es-ES" baseline="0" dirty="0" smtClean="0"/>
              <a:t> </a:t>
            </a:r>
            <a:r>
              <a:rPr lang="es-ES" baseline="0" dirty="0" err="1" smtClean="0"/>
              <a:t>patterns</a:t>
            </a:r>
            <a:r>
              <a:rPr lang="es-ES" baseline="0" dirty="0" smtClean="0"/>
              <a:t>, i.e. </a:t>
            </a:r>
            <a:r>
              <a:rPr lang="es-ES" baseline="0" dirty="0" err="1" smtClean="0"/>
              <a:t>the</a:t>
            </a:r>
            <a:r>
              <a:rPr lang="es-ES" baseline="0" dirty="0" smtClean="0"/>
              <a:t> </a:t>
            </a:r>
            <a:r>
              <a:rPr lang="es-ES" baseline="0" dirty="0" err="1" smtClean="0"/>
              <a:t>instruction</a:t>
            </a:r>
            <a:r>
              <a:rPr lang="es-ES" baseline="0" dirty="0" smtClean="0"/>
              <a:t> in </a:t>
            </a:r>
            <a:r>
              <a:rPr lang="es-ES" baseline="0" dirty="0" err="1" smtClean="0"/>
              <a:t>the</a:t>
            </a:r>
            <a:r>
              <a:rPr lang="es-ES" baseline="0" dirty="0" smtClean="0"/>
              <a:t> </a:t>
            </a:r>
            <a:r>
              <a:rPr lang="es-ES" baseline="0" dirty="0" err="1" smtClean="0"/>
              <a:t>questionnaire</a:t>
            </a:r>
            <a:r>
              <a:rPr lang="es-ES" baseline="0" dirty="0" smtClean="0"/>
              <a:t> </a:t>
            </a:r>
            <a:r>
              <a:rPr lang="es-ES" baseline="0" dirty="0" err="1" smtClean="0"/>
              <a:t>where</a:t>
            </a:r>
            <a:r>
              <a:rPr lang="es-ES" baseline="0" dirty="0" smtClean="0"/>
              <a:t> to </a:t>
            </a:r>
            <a:r>
              <a:rPr lang="es-ES" baseline="0" dirty="0" err="1" smtClean="0"/>
              <a:t>go</a:t>
            </a:r>
            <a:r>
              <a:rPr lang="es-ES" baseline="0" dirty="0" smtClean="0"/>
              <a:t> </a:t>
            </a:r>
            <a:r>
              <a:rPr lang="es-ES" baseline="0" dirty="0" err="1" smtClean="0"/>
              <a:t>next</a:t>
            </a:r>
            <a:r>
              <a:rPr lang="es-ES" baseline="0" dirty="0" smtClean="0"/>
              <a:t> </a:t>
            </a:r>
            <a:r>
              <a:rPr lang="es-ES" baseline="0" dirty="0" err="1" smtClean="0"/>
              <a:t>depending</a:t>
            </a:r>
            <a:r>
              <a:rPr lang="es-ES" baseline="0" dirty="0" smtClean="0"/>
              <a:t> </a:t>
            </a:r>
            <a:r>
              <a:rPr lang="es-ES" baseline="0" dirty="0" err="1" smtClean="0"/>
              <a:t>on</a:t>
            </a:r>
            <a:r>
              <a:rPr lang="es-ES" baseline="0" dirty="0" smtClean="0"/>
              <a:t> </a:t>
            </a:r>
            <a:r>
              <a:rPr lang="es-ES" baseline="0" dirty="0" err="1" smtClean="0"/>
              <a:t>the</a:t>
            </a:r>
            <a:r>
              <a:rPr lang="es-ES" baseline="0" dirty="0" smtClean="0"/>
              <a:t> responses </a:t>
            </a:r>
            <a:r>
              <a:rPr lang="es-ES" baseline="0" dirty="0" err="1" smtClean="0"/>
              <a:t>obtained</a:t>
            </a:r>
            <a:r>
              <a:rPr lang="es-ES" baseline="0" dirty="0" smtClean="0"/>
              <a:t> (</a:t>
            </a:r>
            <a:r>
              <a:rPr lang="es-ES" baseline="0" dirty="0" err="1" smtClean="0"/>
              <a:t>this</a:t>
            </a:r>
            <a:r>
              <a:rPr lang="es-ES" baseline="0" dirty="0" smtClean="0"/>
              <a:t> </a:t>
            </a:r>
            <a:r>
              <a:rPr lang="es-ES" baseline="0" dirty="0" err="1" smtClean="0"/>
              <a:t>does</a:t>
            </a:r>
            <a:r>
              <a:rPr lang="es-ES" baseline="0" dirty="0" smtClean="0"/>
              <a:t> </a:t>
            </a:r>
            <a:r>
              <a:rPr lang="es-ES" baseline="0" dirty="0" err="1" smtClean="0"/>
              <a:t>not</a:t>
            </a:r>
            <a:r>
              <a:rPr lang="es-ES" baseline="0" dirty="0" smtClean="0"/>
              <a:t> </a:t>
            </a:r>
            <a:r>
              <a:rPr lang="es-ES" baseline="0" dirty="0" err="1" smtClean="0"/>
              <a:t>apply</a:t>
            </a:r>
            <a:r>
              <a:rPr lang="es-ES" baseline="0" dirty="0" smtClean="0"/>
              <a:t> in data </a:t>
            </a:r>
            <a:r>
              <a:rPr lang="es-ES" baseline="0" dirty="0" err="1" smtClean="0"/>
              <a:t>collections</a:t>
            </a:r>
            <a:r>
              <a:rPr lang="es-ES" baseline="0" dirty="0" smtClean="0"/>
              <a:t> </a:t>
            </a:r>
            <a:r>
              <a:rPr lang="es-ES" baseline="0" dirty="0" err="1" smtClean="0"/>
              <a:t>with</a:t>
            </a:r>
            <a:r>
              <a:rPr lang="es-ES" baseline="0" dirty="0" smtClean="0"/>
              <a:t> digital </a:t>
            </a:r>
            <a:r>
              <a:rPr lang="es-ES" baseline="0" dirty="0" err="1" smtClean="0"/>
              <a:t>devices</a:t>
            </a:r>
            <a:r>
              <a:rPr lang="es-ES" baseline="0" dirty="0" smtClean="0"/>
              <a:t>)</a:t>
            </a:r>
          </a:p>
          <a:p>
            <a:pPr marL="228600" indent="-228600">
              <a:buAutoNum type="arabicPeriod"/>
            </a:pPr>
            <a:r>
              <a:rPr lang="es-ES" baseline="0" dirty="0" err="1" smtClean="0"/>
              <a:t>Always</a:t>
            </a:r>
            <a:r>
              <a:rPr lang="es-ES" baseline="0" dirty="0" smtClean="0"/>
              <a:t> </a:t>
            </a:r>
            <a:r>
              <a:rPr lang="es-ES" baseline="0" dirty="0" err="1" smtClean="0"/>
              <a:t>mark</a:t>
            </a:r>
            <a:r>
              <a:rPr lang="es-ES" baseline="0" dirty="0" smtClean="0"/>
              <a:t> </a:t>
            </a:r>
            <a:r>
              <a:rPr lang="es-ES" baseline="0" dirty="0" err="1" smtClean="0"/>
              <a:t>the</a:t>
            </a:r>
            <a:r>
              <a:rPr lang="es-ES" baseline="0" dirty="0" smtClean="0"/>
              <a:t> </a:t>
            </a:r>
            <a:r>
              <a:rPr lang="es-ES" baseline="0" dirty="0" err="1" smtClean="0"/>
              <a:t>questionnaire</a:t>
            </a:r>
            <a:r>
              <a:rPr lang="es-ES" baseline="0" dirty="0" smtClean="0"/>
              <a:t> </a:t>
            </a:r>
            <a:r>
              <a:rPr lang="es-ES" baseline="0" dirty="0" err="1" smtClean="0"/>
              <a:t>clearly</a:t>
            </a:r>
            <a:r>
              <a:rPr lang="es-ES" baseline="0" dirty="0" smtClean="0"/>
              <a:t> so </a:t>
            </a:r>
            <a:r>
              <a:rPr lang="es-ES" baseline="0" dirty="0" err="1" smtClean="0"/>
              <a:t>that</a:t>
            </a:r>
            <a:r>
              <a:rPr lang="es-ES" baseline="0" dirty="0" smtClean="0"/>
              <a:t> </a:t>
            </a:r>
            <a:r>
              <a:rPr lang="es-ES" baseline="0" dirty="0" err="1" smtClean="0"/>
              <a:t>the</a:t>
            </a:r>
            <a:r>
              <a:rPr lang="es-ES" baseline="0" dirty="0" smtClean="0"/>
              <a:t> data </a:t>
            </a:r>
            <a:r>
              <a:rPr lang="es-ES" baseline="0" dirty="0" err="1" smtClean="0"/>
              <a:t>entry</a:t>
            </a:r>
            <a:r>
              <a:rPr lang="es-ES" baseline="0" dirty="0" smtClean="0"/>
              <a:t> staff can </a:t>
            </a:r>
            <a:r>
              <a:rPr lang="es-ES" baseline="0" dirty="0" err="1" smtClean="0"/>
              <a:t>have</a:t>
            </a:r>
            <a:r>
              <a:rPr lang="es-ES" baseline="0" dirty="0" smtClean="0"/>
              <a:t> no </a:t>
            </a:r>
            <a:r>
              <a:rPr lang="es-ES" baseline="0" dirty="0" err="1" smtClean="0"/>
              <a:t>doubt</a:t>
            </a:r>
            <a:r>
              <a:rPr lang="es-ES" baseline="0" dirty="0" smtClean="0"/>
              <a:t> </a:t>
            </a:r>
            <a:r>
              <a:rPr lang="es-ES" baseline="0" dirty="0" err="1" smtClean="0"/>
              <a:t>what</a:t>
            </a:r>
            <a:r>
              <a:rPr lang="es-ES" baseline="0" dirty="0" smtClean="0"/>
              <a:t> </a:t>
            </a:r>
            <a:r>
              <a:rPr lang="es-ES" baseline="0" dirty="0" err="1" smtClean="0"/>
              <a:t>the</a:t>
            </a:r>
            <a:r>
              <a:rPr lang="es-ES" baseline="0" dirty="0" smtClean="0"/>
              <a:t> response </a:t>
            </a:r>
            <a:r>
              <a:rPr lang="es-ES" baseline="0" dirty="0" err="1" smtClean="0"/>
              <a:t>was</a:t>
            </a:r>
            <a:endParaRPr lang="en-US" dirty="0"/>
          </a:p>
        </p:txBody>
      </p:sp>
      <p:sp>
        <p:nvSpPr>
          <p:cNvPr id="4" name="Slide Number Placeholder 3"/>
          <p:cNvSpPr>
            <a:spLocks noGrp="1"/>
          </p:cNvSpPr>
          <p:nvPr>
            <p:ph type="sldNum" sz="quarter" idx="10"/>
          </p:nvPr>
        </p:nvSpPr>
        <p:spPr/>
        <p:txBody>
          <a:bodyPr/>
          <a:lstStyle/>
          <a:p>
            <a:fld id="{C16FA1AC-FB10-45C4-877B-C5EB00465471}" type="slidenum">
              <a:rPr lang="en-US" smtClean="0"/>
              <a:t>5</a:t>
            </a:fld>
            <a:endParaRPr lang="en-US"/>
          </a:p>
        </p:txBody>
      </p:sp>
    </p:spTree>
    <p:extLst>
      <p:ext uri="{BB962C8B-B14F-4D97-AF65-F5344CB8AC3E}">
        <p14:creationId xmlns:p14="http://schemas.microsoft.com/office/powerpoint/2010/main" val="3985422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smtClean="0"/>
              <a:t>Responses </a:t>
            </a:r>
            <a:r>
              <a:rPr lang="es-ES" dirty="0" err="1" smtClean="0"/>
              <a:t>should</a:t>
            </a:r>
            <a:r>
              <a:rPr lang="es-ES" dirty="0" smtClean="0"/>
              <a:t> </a:t>
            </a:r>
            <a:r>
              <a:rPr lang="es-ES" dirty="0" err="1" smtClean="0"/>
              <a:t>always</a:t>
            </a:r>
            <a:r>
              <a:rPr lang="es-ES" baseline="0" dirty="0" smtClean="0"/>
              <a:t> be </a:t>
            </a:r>
            <a:r>
              <a:rPr lang="es-ES" baseline="0" dirty="0" err="1" smtClean="0"/>
              <a:t>marked</a:t>
            </a:r>
            <a:r>
              <a:rPr lang="es-ES" baseline="0" dirty="0" smtClean="0"/>
              <a:t> </a:t>
            </a:r>
            <a:r>
              <a:rPr lang="es-ES" baseline="0" dirty="0" err="1" smtClean="0"/>
              <a:t>by</a:t>
            </a:r>
            <a:r>
              <a:rPr lang="es-ES" baseline="0" dirty="0" smtClean="0"/>
              <a:t> </a:t>
            </a:r>
            <a:r>
              <a:rPr lang="es-ES" baseline="0" dirty="0" err="1" smtClean="0"/>
              <a:t>encircling</a:t>
            </a:r>
            <a:r>
              <a:rPr lang="es-ES" baseline="0" dirty="0" smtClean="0"/>
              <a:t> </a:t>
            </a:r>
            <a:r>
              <a:rPr lang="es-ES" baseline="0" dirty="0" err="1" smtClean="0"/>
              <a:t>the</a:t>
            </a:r>
            <a:r>
              <a:rPr lang="es-ES" baseline="0" dirty="0" smtClean="0"/>
              <a:t> </a:t>
            </a:r>
            <a:r>
              <a:rPr lang="es-ES" baseline="0" dirty="0" err="1" smtClean="0"/>
              <a:t>option</a:t>
            </a:r>
            <a:r>
              <a:rPr lang="es-ES" baseline="0" dirty="0" smtClean="0"/>
              <a:t> </a:t>
            </a:r>
            <a:r>
              <a:rPr lang="es-ES" baseline="0" dirty="0" err="1" smtClean="0"/>
              <a:t>on</a:t>
            </a:r>
            <a:r>
              <a:rPr lang="es-ES" baseline="0" dirty="0" smtClean="0"/>
              <a:t> </a:t>
            </a:r>
            <a:r>
              <a:rPr lang="es-ES" baseline="0" dirty="0" err="1" smtClean="0"/>
              <a:t>the</a:t>
            </a:r>
            <a:r>
              <a:rPr lang="es-ES" baseline="0" dirty="0" smtClean="0"/>
              <a:t> </a:t>
            </a:r>
            <a:r>
              <a:rPr lang="es-ES" baseline="0" dirty="0" err="1" smtClean="0"/>
              <a:t>questionnaire</a:t>
            </a:r>
            <a:r>
              <a:rPr lang="es-ES" baseline="0" dirty="0" smtClean="0"/>
              <a:t> </a:t>
            </a:r>
            <a:r>
              <a:rPr lang="es-ES" baseline="0" dirty="0" err="1" smtClean="0"/>
              <a:t>rather</a:t>
            </a:r>
            <a:r>
              <a:rPr lang="es-ES" baseline="0" dirty="0" smtClean="0"/>
              <a:t> </a:t>
            </a:r>
            <a:r>
              <a:rPr lang="es-ES" baseline="0" dirty="0" err="1" smtClean="0"/>
              <a:t>than</a:t>
            </a:r>
            <a:r>
              <a:rPr lang="es-ES" baseline="0" dirty="0" smtClean="0"/>
              <a:t> </a:t>
            </a:r>
            <a:r>
              <a:rPr lang="es-ES" baseline="0" dirty="0" err="1" smtClean="0"/>
              <a:t>making</a:t>
            </a:r>
            <a:r>
              <a:rPr lang="es-ES" baseline="0" dirty="0" smtClean="0"/>
              <a:t> a “</a:t>
            </a:r>
            <a:r>
              <a:rPr lang="es-ES" baseline="0" dirty="0" err="1" smtClean="0"/>
              <a:t>tick</a:t>
            </a:r>
            <a:r>
              <a:rPr lang="es-ES" baseline="0" dirty="0" smtClean="0"/>
              <a:t>” as </a:t>
            </a:r>
            <a:r>
              <a:rPr lang="es-ES" baseline="0" dirty="0" err="1" smtClean="0"/>
              <a:t>this</a:t>
            </a:r>
            <a:r>
              <a:rPr lang="es-ES" baseline="0" dirty="0" smtClean="0"/>
              <a:t> </a:t>
            </a:r>
            <a:r>
              <a:rPr lang="es-ES" baseline="0" dirty="0" err="1" smtClean="0"/>
              <a:t>is</a:t>
            </a:r>
            <a:r>
              <a:rPr lang="es-ES" baseline="0" dirty="0" smtClean="0"/>
              <a:t> </a:t>
            </a:r>
            <a:r>
              <a:rPr lang="es-ES" baseline="0" dirty="0" err="1" smtClean="0"/>
              <a:t>easier</a:t>
            </a:r>
            <a:r>
              <a:rPr lang="es-ES" baseline="0" dirty="0" smtClean="0"/>
              <a:t> to </a:t>
            </a:r>
            <a:r>
              <a:rPr lang="es-ES" baseline="0" dirty="0" err="1" smtClean="0"/>
              <a:t>read</a:t>
            </a:r>
            <a:r>
              <a:rPr lang="es-ES" baseline="0" dirty="0" smtClean="0"/>
              <a:t> </a:t>
            </a:r>
            <a:r>
              <a:rPr lang="es-ES" baseline="0" dirty="0" err="1" smtClean="0"/>
              <a:t>for</a:t>
            </a:r>
            <a:r>
              <a:rPr lang="es-ES" baseline="0" dirty="0" smtClean="0"/>
              <a:t> </a:t>
            </a:r>
            <a:r>
              <a:rPr lang="es-ES" baseline="0" dirty="0" err="1" smtClean="0"/>
              <a:t>the</a:t>
            </a:r>
            <a:r>
              <a:rPr lang="es-ES" baseline="0" dirty="0" smtClean="0"/>
              <a:t> data </a:t>
            </a:r>
            <a:r>
              <a:rPr lang="es-ES" baseline="0" dirty="0" err="1" smtClean="0"/>
              <a:t>entry</a:t>
            </a:r>
            <a:r>
              <a:rPr lang="es-ES" baseline="0" dirty="0" smtClean="0"/>
              <a:t> staff. </a:t>
            </a:r>
            <a:r>
              <a:rPr lang="es-ES" baseline="0" dirty="0" err="1" smtClean="0"/>
              <a:t>Especially</a:t>
            </a:r>
            <a:r>
              <a:rPr lang="es-ES" baseline="0" dirty="0" smtClean="0"/>
              <a:t> in </a:t>
            </a:r>
            <a:r>
              <a:rPr lang="es-ES" baseline="0" dirty="0" err="1" smtClean="0"/>
              <a:t>multiple</a:t>
            </a:r>
            <a:r>
              <a:rPr lang="es-ES" baseline="0" dirty="0" smtClean="0"/>
              <a:t> yes/no </a:t>
            </a:r>
            <a:r>
              <a:rPr lang="es-ES" baseline="0" dirty="0" err="1" smtClean="0"/>
              <a:t>questions</a:t>
            </a:r>
            <a:r>
              <a:rPr lang="es-ES" baseline="0" dirty="0" smtClean="0"/>
              <a:t> as </a:t>
            </a:r>
            <a:r>
              <a:rPr lang="es-ES" baseline="0" dirty="0" err="1" smtClean="0"/>
              <a:t>demonstrated</a:t>
            </a:r>
            <a:r>
              <a:rPr lang="es-ES" baseline="0" dirty="0" smtClean="0"/>
              <a:t> </a:t>
            </a:r>
            <a:r>
              <a:rPr lang="es-ES" baseline="0" dirty="0" err="1" smtClean="0"/>
              <a:t>here</a:t>
            </a:r>
            <a:r>
              <a:rPr lang="es-ES" baseline="0" dirty="0" smtClean="0"/>
              <a:t> in Q25, </a:t>
            </a:r>
            <a:r>
              <a:rPr lang="es-ES" baseline="0" dirty="0" err="1" smtClean="0"/>
              <a:t>it</a:t>
            </a:r>
            <a:r>
              <a:rPr lang="es-ES" baseline="0" dirty="0" smtClean="0"/>
              <a:t> </a:t>
            </a:r>
            <a:r>
              <a:rPr lang="es-ES" baseline="0" dirty="0" err="1" smtClean="0"/>
              <a:t>is</a:t>
            </a:r>
            <a:r>
              <a:rPr lang="es-ES" baseline="0" dirty="0" smtClean="0"/>
              <a:t> </a:t>
            </a:r>
            <a:r>
              <a:rPr lang="es-ES" baseline="0" dirty="0" err="1" smtClean="0"/>
              <a:t>very</a:t>
            </a:r>
            <a:r>
              <a:rPr lang="es-ES" baseline="0" dirty="0" smtClean="0"/>
              <a:t> </a:t>
            </a:r>
            <a:r>
              <a:rPr lang="es-ES" baseline="0" dirty="0" err="1" smtClean="0"/>
              <a:t>important</a:t>
            </a:r>
            <a:r>
              <a:rPr lang="es-ES" baseline="0" dirty="0" smtClean="0"/>
              <a:t> to </a:t>
            </a:r>
            <a:r>
              <a:rPr lang="es-ES" baseline="0" dirty="0" err="1" smtClean="0"/>
              <a:t>mark</a:t>
            </a:r>
            <a:r>
              <a:rPr lang="es-ES" baseline="0" dirty="0" smtClean="0"/>
              <a:t> </a:t>
            </a:r>
            <a:r>
              <a:rPr lang="es-ES" baseline="0" dirty="0" err="1" smtClean="0"/>
              <a:t>also</a:t>
            </a:r>
            <a:r>
              <a:rPr lang="es-ES" baseline="0" dirty="0" smtClean="0"/>
              <a:t> </a:t>
            </a:r>
            <a:r>
              <a:rPr lang="es-ES" baseline="0" dirty="0" err="1" smtClean="0"/>
              <a:t>all</a:t>
            </a:r>
            <a:r>
              <a:rPr lang="es-ES" baseline="0" dirty="0" smtClean="0"/>
              <a:t> </a:t>
            </a:r>
            <a:r>
              <a:rPr lang="es-ES" baseline="0" dirty="0" err="1" smtClean="0"/>
              <a:t>the</a:t>
            </a:r>
            <a:r>
              <a:rPr lang="es-ES" baseline="0" dirty="0" smtClean="0"/>
              <a:t> </a:t>
            </a:r>
            <a:r>
              <a:rPr lang="es-ES" baseline="0" dirty="0" err="1" smtClean="0"/>
              <a:t>negative</a:t>
            </a:r>
            <a:r>
              <a:rPr lang="es-ES" baseline="0" dirty="0" smtClean="0"/>
              <a:t> </a:t>
            </a:r>
            <a:r>
              <a:rPr lang="es-ES" baseline="0" dirty="0" err="1" smtClean="0"/>
              <a:t>answers</a:t>
            </a:r>
            <a:r>
              <a:rPr lang="es-ES" baseline="0" dirty="0" smtClean="0"/>
              <a:t> so </a:t>
            </a:r>
            <a:r>
              <a:rPr lang="es-ES" baseline="0" dirty="0" err="1" smtClean="0"/>
              <a:t>that</a:t>
            </a:r>
            <a:r>
              <a:rPr lang="es-ES" baseline="0" dirty="0" smtClean="0"/>
              <a:t> </a:t>
            </a:r>
            <a:r>
              <a:rPr lang="es-ES" baseline="0" dirty="0" err="1" smtClean="0"/>
              <a:t>there</a:t>
            </a:r>
            <a:r>
              <a:rPr lang="es-ES" baseline="0" dirty="0" smtClean="0"/>
              <a:t> </a:t>
            </a:r>
            <a:r>
              <a:rPr lang="es-ES" baseline="0" dirty="0" err="1" smtClean="0"/>
              <a:t>is</a:t>
            </a:r>
            <a:r>
              <a:rPr lang="es-ES" baseline="0" dirty="0" smtClean="0"/>
              <a:t> no </a:t>
            </a:r>
            <a:r>
              <a:rPr lang="es-ES" baseline="0" dirty="0" err="1" smtClean="0"/>
              <a:t>confusion</a:t>
            </a:r>
            <a:r>
              <a:rPr lang="es-ES" baseline="0" dirty="0" smtClean="0"/>
              <a:t> </a:t>
            </a:r>
            <a:r>
              <a:rPr lang="es-ES" baseline="0" dirty="0" err="1" smtClean="0"/>
              <a:t>whether</a:t>
            </a:r>
            <a:r>
              <a:rPr lang="es-ES" baseline="0" dirty="0" smtClean="0"/>
              <a:t> </a:t>
            </a:r>
            <a:r>
              <a:rPr lang="es-ES" baseline="0" dirty="0" err="1" smtClean="0"/>
              <a:t>or</a:t>
            </a:r>
            <a:r>
              <a:rPr lang="es-ES" baseline="0" dirty="0" smtClean="0"/>
              <a:t> </a:t>
            </a:r>
            <a:r>
              <a:rPr lang="es-ES" baseline="0" dirty="0" err="1" smtClean="0"/>
              <a:t>not</a:t>
            </a:r>
            <a:r>
              <a:rPr lang="es-ES" baseline="0" dirty="0" smtClean="0"/>
              <a:t> </a:t>
            </a:r>
            <a:r>
              <a:rPr lang="es-ES" baseline="0" dirty="0" err="1" smtClean="0"/>
              <a:t>the</a:t>
            </a:r>
            <a:r>
              <a:rPr lang="es-ES" baseline="0" dirty="0" smtClean="0"/>
              <a:t> </a:t>
            </a:r>
            <a:r>
              <a:rPr lang="es-ES" baseline="0" dirty="0" err="1" smtClean="0"/>
              <a:t>question</a:t>
            </a:r>
            <a:r>
              <a:rPr lang="es-ES" baseline="0" dirty="0" smtClean="0"/>
              <a:t> </a:t>
            </a:r>
            <a:r>
              <a:rPr lang="es-ES" baseline="0" dirty="0" err="1" smtClean="0"/>
              <a:t>was</a:t>
            </a:r>
            <a:r>
              <a:rPr lang="es-ES" baseline="0" dirty="0" smtClean="0"/>
              <a:t> </a:t>
            </a:r>
            <a:r>
              <a:rPr lang="es-ES" baseline="0" dirty="0" err="1" smtClean="0"/>
              <a:t>actually</a:t>
            </a:r>
            <a:r>
              <a:rPr lang="es-ES" baseline="0" dirty="0" smtClean="0"/>
              <a:t> </a:t>
            </a:r>
            <a:r>
              <a:rPr lang="es-ES" baseline="0" dirty="0" err="1" smtClean="0"/>
              <a:t>asked</a:t>
            </a:r>
            <a:r>
              <a:rPr lang="es-ES" baseline="0" dirty="0" smtClean="0"/>
              <a:t> (</a:t>
            </a:r>
            <a:r>
              <a:rPr lang="es-ES" baseline="0" dirty="0" err="1" smtClean="0"/>
              <a:t>leaving</a:t>
            </a:r>
            <a:r>
              <a:rPr lang="es-ES" baseline="0" dirty="0" smtClean="0"/>
              <a:t> </a:t>
            </a:r>
            <a:r>
              <a:rPr lang="es-ES" baseline="0" dirty="0" err="1" smtClean="0"/>
              <a:t>it</a:t>
            </a:r>
            <a:r>
              <a:rPr lang="es-ES" baseline="0" dirty="0" smtClean="0"/>
              <a:t> </a:t>
            </a:r>
            <a:r>
              <a:rPr lang="es-ES" baseline="0" dirty="0" err="1" smtClean="0"/>
              <a:t>blank</a:t>
            </a:r>
            <a:r>
              <a:rPr lang="es-ES" baseline="0" dirty="0" smtClean="0"/>
              <a:t> </a:t>
            </a:r>
            <a:r>
              <a:rPr lang="es-ES" baseline="0" dirty="0" err="1" smtClean="0"/>
              <a:t>is</a:t>
            </a:r>
            <a:r>
              <a:rPr lang="es-ES" baseline="0" dirty="0" smtClean="0"/>
              <a:t> NOT </a:t>
            </a:r>
            <a:r>
              <a:rPr lang="es-ES" baseline="0" dirty="0" err="1" smtClean="0"/>
              <a:t>the</a:t>
            </a:r>
            <a:r>
              <a:rPr lang="es-ES" baseline="0" dirty="0" smtClean="0"/>
              <a:t> </a:t>
            </a:r>
            <a:r>
              <a:rPr lang="es-ES" baseline="0" dirty="0" err="1" smtClean="0"/>
              <a:t>same</a:t>
            </a:r>
            <a:r>
              <a:rPr lang="es-ES" baseline="0" dirty="0" smtClean="0"/>
              <a:t> as </a:t>
            </a:r>
            <a:r>
              <a:rPr lang="es-ES" baseline="0" dirty="0" err="1" smtClean="0"/>
              <a:t>saying</a:t>
            </a:r>
            <a:r>
              <a:rPr lang="es-ES" baseline="0" dirty="0" smtClean="0"/>
              <a:t> </a:t>
            </a:r>
            <a:r>
              <a:rPr lang="es-ES" baseline="0" dirty="0" err="1" smtClean="0"/>
              <a:t>it</a:t>
            </a:r>
            <a:r>
              <a:rPr lang="es-ES" baseline="0" dirty="0" smtClean="0"/>
              <a:t> </a:t>
            </a:r>
            <a:r>
              <a:rPr lang="es-ES" baseline="0" dirty="0" err="1" smtClean="0"/>
              <a:t>was</a:t>
            </a:r>
            <a:r>
              <a:rPr lang="es-ES" baseline="0" dirty="0" smtClean="0"/>
              <a:t> </a:t>
            </a:r>
            <a:r>
              <a:rPr lang="es-ES" baseline="0" dirty="0" err="1" smtClean="0"/>
              <a:t>negative</a:t>
            </a:r>
            <a:r>
              <a:rPr lang="es-ES" baseline="0" dirty="0" smtClean="0"/>
              <a:t>.</a:t>
            </a:r>
            <a:endParaRPr lang="en-US" dirty="0"/>
          </a:p>
        </p:txBody>
      </p:sp>
      <p:sp>
        <p:nvSpPr>
          <p:cNvPr id="4" name="Slide Number Placeholder 3"/>
          <p:cNvSpPr>
            <a:spLocks noGrp="1"/>
          </p:cNvSpPr>
          <p:nvPr>
            <p:ph type="sldNum" sz="quarter" idx="10"/>
          </p:nvPr>
        </p:nvSpPr>
        <p:spPr/>
        <p:txBody>
          <a:bodyPr/>
          <a:lstStyle/>
          <a:p>
            <a:fld id="{C16FA1AC-FB10-45C4-877B-C5EB00465471}" type="slidenum">
              <a:rPr lang="en-US" smtClean="0"/>
              <a:t>6</a:t>
            </a:fld>
            <a:endParaRPr lang="en-US"/>
          </a:p>
        </p:txBody>
      </p:sp>
    </p:spTree>
    <p:extLst>
      <p:ext uri="{BB962C8B-B14F-4D97-AF65-F5344CB8AC3E}">
        <p14:creationId xmlns:p14="http://schemas.microsoft.com/office/powerpoint/2010/main" val="2068956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err="1" smtClean="0"/>
              <a:t>This</a:t>
            </a:r>
            <a:r>
              <a:rPr lang="es-ES" dirty="0" smtClean="0"/>
              <a:t> </a:t>
            </a:r>
            <a:r>
              <a:rPr lang="es-ES" dirty="0" err="1" smtClean="0"/>
              <a:t>example</a:t>
            </a:r>
            <a:r>
              <a:rPr lang="es-ES" dirty="0" smtClean="0"/>
              <a:t> shows a </a:t>
            </a:r>
            <a:r>
              <a:rPr lang="es-ES" dirty="0" err="1" smtClean="0"/>
              <a:t>skip</a:t>
            </a:r>
            <a:r>
              <a:rPr lang="es-ES" dirty="0" smtClean="0"/>
              <a:t> </a:t>
            </a:r>
            <a:r>
              <a:rPr lang="es-ES" dirty="0" err="1" smtClean="0"/>
              <a:t>pattern</a:t>
            </a:r>
            <a:r>
              <a:rPr lang="es-ES" dirty="0" smtClean="0"/>
              <a:t>. </a:t>
            </a:r>
            <a:r>
              <a:rPr lang="es-ES" dirty="0" err="1" smtClean="0"/>
              <a:t>The</a:t>
            </a:r>
            <a:r>
              <a:rPr lang="es-ES" dirty="0" smtClean="0"/>
              <a:t> rule </a:t>
            </a:r>
            <a:r>
              <a:rPr lang="es-ES" dirty="0" err="1" smtClean="0"/>
              <a:t>is</a:t>
            </a:r>
            <a:r>
              <a:rPr lang="es-ES" dirty="0" smtClean="0"/>
              <a:t> </a:t>
            </a:r>
            <a:r>
              <a:rPr lang="es-ES" dirty="0" err="1" smtClean="0"/>
              <a:t>that</a:t>
            </a:r>
            <a:r>
              <a:rPr lang="es-ES" dirty="0" smtClean="0"/>
              <a:t> </a:t>
            </a:r>
            <a:r>
              <a:rPr lang="es-ES" dirty="0" err="1" smtClean="0"/>
              <a:t>if</a:t>
            </a:r>
            <a:r>
              <a:rPr lang="es-ES" dirty="0" smtClean="0"/>
              <a:t> </a:t>
            </a:r>
            <a:r>
              <a:rPr lang="es-ES" dirty="0" err="1" smtClean="0"/>
              <a:t>there</a:t>
            </a:r>
            <a:r>
              <a:rPr lang="es-ES" dirty="0" smtClean="0"/>
              <a:t> are no </a:t>
            </a:r>
            <a:r>
              <a:rPr lang="es-ES" dirty="0" err="1" smtClean="0"/>
              <a:t>specific</a:t>
            </a:r>
            <a:r>
              <a:rPr lang="es-ES" dirty="0" smtClean="0"/>
              <a:t> </a:t>
            </a:r>
            <a:r>
              <a:rPr lang="es-ES" dirty="0" err="1" smtClean="0"/>
              <a:t>instructions</a:t>
            </a:r>
            <a:r>
              <a:rPr lang="es-ES" dirty="0" smtClean="0"/>
              <a:t>, </a:t>
            </a:r>
            <a:r>
              <a:rPr lang="es-ES" dirty="0" err="1" smtClean="0"/>
              <a:t>you</a:t>
            </a:r>
            <a:r>
              <a:rPr lang="es-ES" dirty="0" smtClean="0"/>
              <a:t> </a:t>
            </a:r>
            <a:r>
              <a:rPr lang="es-ES" dirty="0" err="1" smtClean="0"/>
              <a:t>go</a:t>
            </a:r>
            <a:r>
              <a:rPr lang="es-ES" dirty="0" smtClean="0"/>
              <a:t> to </a:t>
            </a:r>
            <a:r>
              <a:rPr lang="es-ES" dirty="0" err="1" smtClean="0"/>
              <a:t>the</a:t>
            </a:r>
            <a:r>
              <a:rPr lang="es-ES" dirty="0" smtClean="0"/>
              <a:t> </a:t>
            </a:r>
            <a:r>
              <a:rPr lang="es-ES" dirty="0" err="1" smtClean="0"/>
              <a:t>next</a:t>
            </a:r>
            <a:r>
              <a:rPr lang="es-ES" dirty="0" smtClean="0"/>
              <a:t> </a:t>
            </a:r>
            <a:r>
              <a:rPr lang="es-ES" dirty="0" err="1" smtClean="0"/>
              <a:t>quation</a:t>
            </a:r>
            <a:r>
              <a:rPr lang="es-ES" dirty="0" smtClean="0"/>
              <a:t> in line. So </a:t>
            </a:r>
            <a:r>
              <a:rPr lang="es-ES" dirty="0" err="1" smtClean="0"/>
              <a:t>if</a:t>
            </a:r>
            <a:r>
              <a:rPr lang="es-ES" dirty="0" smtClean="0"/>
              <a:t> </a:t>
            </a:r>
            <a:r>
              <a:rPr lang="es-ES" dirty="0" err="1" smtClean="0"/>
              <a:t>the</a:t>
            </a:r>
            <a:r>
              <a:rPr lang="es-ES" dirty="0" smtClean="0"/>
              <a:t> response to Q32 </a:t>
            </a:r>
            <a:r>
              <a:rPr lang="es-ES" dirty="0" err="1" smtClean="0"/>
              <a:t>is</a:t>
            </a:r>
            <a:r>
              <a:rPr lang="es-ES" dirty="0" smtClean="0"/>
              <a:t> yes (as in </a:t>
            </a:r>
            <a:r>
              <a:rPr lang="es-ES" dirty="0" err="1" smtClean="0"/>
              <a:t>this</a:t>
            </a:r>
            <a:r>
              <a:rPr lang="es-ES" dirty="0" smtClean="0"/>
              <a:t> case) </a:t>
            </a:r>
            <a:r>
              <a:rPr lang="es-ES" dirty="0" err="1" smtClean="0"/>
              <a:t>nex</a:t>
            </a:r>
            <a:r>
              <a:rPr lang="es-ES" dirty="0" smtClean="0"/>
              <a:t> </a:t>
            </a:r>
            <a:r>
              <a:rPr lang="es-ES" dirty="0" err="1" smtClean="0"/>
              <a:t>next</a:t>
            </a:r>
            <a:r>
              <a:rPr lang="es-ES" dirty="0" smtClean="0"/>
              <a:t> </a:t>
            </a:r>
            <a:r>
              <a:rPr lang="es-ES" dirty="0" err="1" smtClean="0"/>
              <a:t>question</a:t>
            </a:r>
            <a:r>
              <a:rPr lang="es-ES" dirty="0" smtClean="0"/>
              <a:t> </a:t>
            </a:r>
            <a:r>
              <a:rPr lang="es-ES" dirty="0" err="1" smtClean="0"/>
              <a:t>is</a:t>
            </a:r>
            <a:r>
              <a:rPr lang="es-ES" dirty="0" smtClean="0"/>
              <a:t> Q33. </a:t>
            </a:r>
            <a:r>
              <a:rPr lang="es-ES" dirty="0" err="1" smtClean="0"/>
              <a:t>If</a:t>
            </a:r>
            <a:r>
              <a:rPr lang="es-ES" dirty="0" smtClean="0"/>
              <a:t>, </a:t>
            </a:r>
            <a:r>
              <a:rPr lang="es-ES" dirty="0" err="1" smtClean="0"/>
              <a:t>however</a:t>
            </a:r>
            <a:r>
              <a:rPr lang="es-ES" dirty="0" smtClean="0"/>
              <a:t>, </a:t>
            </a:r>
            <a:r>
              <a:rPr lang="es-ES" dirty="0" err="1" smtClean="0"/>
              <a:t>the</a:t>
            </a:r>
            <a:r>
              <a:rPr lang="es-ES" dirty="0" smtClean="0"/>
              <a:t> response </a:t>
            </a:r>
            <a:r>
              <a:rPr lang="es-ES" dirty="0" err="1" smtClean="0"/>
              <a:t>was</a:t>
            </a:r>
            <a:r>
              <a:rPr lang="es-ES" dirty="0" smtClean="0"/>
              <a:t> No of DNK, </a:t>
            </a:r>
            <a:r>
              <a:rPr lang="es-ES" dirty="0" err="1" smtClean="0"/>
              <a:t>then</a:t>
            </a:r>
            <a:r>
              <a:rPr lang="es-ES" dirty="0" smtClean="0"/>
              <a:t> </a:t>
            </a:r>
            <a:r>
              <a:rPr lang="es-ES" dirty="0" err="1" smtClean="0"/>
              <a:t>the</a:t>
            </a:r>
            <a:r>
              <a:rPr lang="es-ES" dirty="0" smtClean="0"/>
              <a:t> </a:t>
            </a:r>
            <a:r>
              <a:rPr lang="es-ES" dirty="0" err="1" smtClean="0"/>
              <a:t>skip</a:t>
            </a:r>
            <a:r>
              <a:rPr lang="es-ES" dirty="0" smtClean="0"/>
              <a:t> </a:t>
            </a:r>
            <a:r>
              <a:rPr lang="es-ES" dirty="0" err="1" smtClean="0"/>
              <a:t>pattern</a:t>
            </a:r>
            <a:r>
              <a:rPr lang="es-ES" dirty="0" smtClean="0"/>
              <a:t> </a:t>
            </a:r>
            <a:r>
              <a:rPr lang="es-ES" dirty="0" err="1" smtClean="0"/>
              <a:t>instructs</a:t>
            </a:r>
            <a:r>
              <a:rPr lang="es-ES" dirty="0" smtClean="0"/>
              <a:t> </a:t>
            </a:r>
            <a:r>
              <a:rPr lang="es-ES" dirty="0" err="1" smtClean="0"/>
              <a:t>you</a:t>
            </a:r>
            <a:r>
              <a:rPr lang="es-ES" dirty="0" smtClean="0"/>
              <a:t> to </a:t>
            </a:r>
            <a:r>
              <a:rPr lang="es-ES" dirty="0" err="1" smtClean="0"/>
              <a:t>go</a:t>
            </a:r>
            <a:r>
              <a:rPr lang="es-ES" dirty="0" smtClean="0"/>
              <a:t> </a:t>
            </a:r>
            <a:r>
              <a:rPr lang="es-ES" dirty="0" err="1" smtClean="0"/>
              <a:t>directly</a:t>
            </a:r>
            <a:r>
              <a:rPr lang="es-ES" dirty="0" smtClean="0"/>
              <a:t> to Q34 and </a:t>
            </a:r>
            <a:r>
              <a:rPr lang="es-ES" dirty="0" err="1" smtClean="0"/>
              <a:t>skip</a:t>
            </a:r>
            <a:r>
              <a:rPr lang="es-ES" dirty="0" smtClean="0"/>
              <a:t> </a:t>
            </a:r>
            <a:r>
              <a:rPr lang="es-ES" dirty="0" err="1" smtClean="0"/>
              <a:t>question</a:t>
            </a:r>
            <a:r>
              <a:rPr lang="es-ES" dirty="0" smtClean="0"/>
              <a:t> 33 (as </a:t>
            </a:r>
            <a:r>
              <a:rPr lang="es-ES" dirty="0" err="1" smtClean="0"/>
              <a:t>it</a:t>
            </a:r>
            <a:r>
              <a:rPr lang="es-ES" dirty="0" smtClean="0"/>
              <a:t> </a:t>
            </a:r>
            <a:r>
              <a:rPr lang="es-ES" dirty="0" err="1" smtClean="0"/>
              <a:t>does</a:t>
            </a:r>
            <a:r>
              <a:rPr lang="es-ES" dirty="0" smtClean="0"/>
              <a:t> </a:t>
            </a:r>
            <a:r>
              <a:rPr lang="es-ES" dirty="0" err="1" smtClean="0"/>
              <a:t>not</a:t>
            </a:r>
            <a:r>
              <a:rPr lang="es-ES" dirty="0" smtClean="0"/>
              <a:t> </a:t>
            </a:r>
            <a:r>
              <a:rPr lang="es-ES" dirty="0" err="1" smtClean="0"/>
              <a:t>apply</a:t>
            </a:r>
            <a:r>
              <a:rPr lang="es-ES" dirty="0" smtClean="0"/>
              <a:t> in </a:t>
            </a:r>
            <a:r>
              <a:rPr lang="es-ES" dirty="0" err="1" smtClean="0"/>
              <a:t>that</a:t>
            </a:r>
            <a:r>
              <a:rPr lang="es-ES" dirty="0" smtClean="0"/>
              <a:t> case)</a:t>
            </a:r>
            <a:endParaRPr lang="en-US" dirty="0"/>
          </a:p>
        </p:txBody>
      </p:sp>
      <p:sp>
        <p:nvSpPr>
          <p:cNvPr id="4" name="Slide Number Placeholder 3"/>
          <p:cNvSpPr>
            <a:spLocks noGrp="1"/>
          </p:cNvSpPr>
          <p:nvPr>
            <p:ph type="sldNum" sz="quarter" idx="10"/>
          </p:nvPr>
        </p:nvSpPr>
        <p:spPr/>
        <p:txBody>
          <a:bodyPr/>
          <a:lstStyle/>
          <a:p>
            <a:fld id="{C16FA1AC-FB10-45C4-877B-C5EB00465471}" type="slidenum">
              <a:rPr lang="en-US" smtClean="0"/>
              <a:t>7</a:t>
            </a:fld>
            <a:endParaRPr lang="en-US"/>
          </a:p>
        </p:txBody>
      </p:sp>
    </p:spTree>
    <p:extLst>
      <p:ext uri="{BB962C8B-B14F-4D97-AF65-F5344CB8AC3E}">
        <p14:creationId xmlns:p14="http://schemas.microsoft.com/office/powerpoint/2010/main" val="34024364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err="1" smtClean="0"/>
              <a:t>Some</a:t>
            </a:r>
            <a:r>
              <a:rPr lang="es-ES" dirty="0" smtClean="0"/>
              <a:t> </a:t>
            </a:r>
            <a:r>
              <a:rPr lang="es-ES" dirty="0" err="1" smtClean="0"/>
              <a:t>questions</a:t>
            </a:r>
            <a:r>
              <a:rPr lang="es-ES" dirty="0" smtClean="0"/>
              <a:t> are </a:t>
            </a:r>
            <a:r>
              <a:rPr lang="es-ES" dirty="0" err="1" smtClean="0"/>
              <a:t>marked</a:t>
            </a:r>
            <a:r>
              <a:rPr lang="es-ES" dirty="0" smtClean="0"/>
              <a:t> as “</a:t>
            </a:r>
            <a:r>
              <a:rPr lang="es-ES" dirty="0" err="1" smtClean="0"/>
              <a:t>multiple</a:t>
            </a:r>
            <a:r>
              <a:rPr lang="es-ES" dirty="0" smtClean="0"/>
              <a:t> </a:t>
            </a:r>
            <a:r>
              <a:rPr lang="es-ES" dirty="0" err="1" smtClean="0"/>
              <a:t>answers</a:t>
            </a:r>
            <a:r>
              <a:rPr lang="es-ES" dirty="0" smtClean="0"/>
              <a:t> </a:t>
            </a:r>
            <a:r>
              <a:rPr lang="es-ES" dirty="0" err="1" smtClean="0"/>
              <a:t>possible</a:t>
            </a:r>
            <a:r>
              <a:rPr lang="es-ES" dirty="0" smtClean="0"/>
              <a:t>” </a:t>
            </a:r>
            <a:r>
              <a:rPr lang="es-ES" dirty="0" err="1" smtClean="0"/>
              <a:t>like</a:t>
            </a:r>
            <a:r>
              <a:rPr lang="es-ES" dirty="0" smtClean="0"/>
              <a:t> in </a:t>
            </a:r>
            <a:r>
              <a:rPr lang="es-ES" dirty="0" err="1" smtClean="0"/>
              <a:t>this</a:t>
            </a:r>
            <a:r>
              <a:rPr lang="es-ES" dirty="0" smtClean="0"/>
              <a:t> </a:t>
            </a:r>
            <a:r>
              <a:rPr lang="es-ES" dirty="0" err="1" smtClean="0"/>
              <a:t>example</a:t>
            </a:r>
            <a:r>
              <a:rPr lang="es-ES" dirty="0" smtClean="0"/>
              <a:t>. </a:t>
            </a:r>
            <a:r>
              <a:rPr lang="es-ES" dirty="0" err="1" smtClean="0"/>
              <a:t>This</a:t>
            </a:r>
            <a:r>
              <a:rPr lang="es-ES" dirty="0" smtClean="0"/>
              <a:t> </a:t>
            </a:r>
            <a:r>
              <a:rPr lang="es-ES" dirty="0" err="1" smtClean="0"/>
              <a:t>means</a:t>
            </a:r>
            <a:r>
              <a:rPr lang="es-ES" dirty="0" smtClean="0"/>
              <a:t> </a:t>
            </a:r>
            <a:r>
              <a:rPr lang="es-ES" dirty="0" err="1" smtClean="0"/>
              <a:t>that</a:t>
            </a:r>
            <a:r>
              <a:rPr lang="es-ES" dirty="0" smtClean="0"/>
              <a:t> </a:t>
            </a:r>
            <a:r>
              <a:rPr lang="es-ES" dirty="0" err="1" smtClean="0"/>
              <a:t>we</a:t>
            </a:r>
            <a:r>
              <a:rPr lang="es-ES" dirty="0" smtClean="0"/>
              <a:t> can </a:t>
            </a:r>
            <a:r>
              <a:rPr lang="es-ES" dirty="0" err="1" smtClean="0"/>
              <a:t>expect</a:t>
            </a:r>
            <a:r>
              <a:rPr lang="es-ES" dirty="0" smtClean="0"/>
              <a:t> more </a:t>
            </a:r>
            <a:r>
              <a:rPr lang="es-ES" dirty="0" err="1" smtClean="0"/>
              <a:t>than</a:t>
            </a:r>
            <a:r>
              <a:rPr lang="es-ES" dirty="0" smtClean="0"/>
              <a:t> a single response and </a:t>
            </a:r>
            <a:r>
              <a:rPr lang="es-ES" dirty="0" err="1" smtClean="0"/>
              <a:t>all</a:t>
            </a:r>
            <a:r>
              <a:rPr lang="es-ES" dirty="0" smtClean="0"/>
              <a:t> </a:t>
            </a:r>
            <a:r>
              <a:rPr lang="es-ES" dirty="0" err="1" smtClean="0"/>
              <a:t>distinct</a:t>
            </a:r>
            <a:r>
              <a:rPr lang="es-ES" dirty="0" smtClean="0"/>
              <a:t> responses </a:t>
            </a:r>
            <a:r>
              <a:rPr lang="es-ES" dirty="0" err="1" smtClean="0"/>
              <a:t>need</a:t>
            </a:r>
            <a:r>
              <a:rPr lang="es-ES" dirty="0" smtClean="0"/>
              <a:t> to be </a:t>
            </a:r>
            <a:r>
              <a:rPr lang="es-ES" dirty="0" err="1" smtClean="0"/>
              <a:t>recorded</a:t>
            </a:r>
            <a:r>
              <a:rPr lang="es-ES" dirty="0" smtClean="0"/>
              <a:t> (</a:t>
            </a:r>
            <a:r>
              <a:rPr lang="es-ES" dirty="0" err="1" smtClean="0"/>
              <a:t>the</a:t>
            </a:r>
            <a:r>
              <a:rPr lang="es-ES" dirty="0" smtClean="0"/>
              <a:t> </a:t>
            </a:r>
            <a:r>
              <a:rPr lang="es-ES" dirty="0" err="1" smtClean="0"/>
              <a:t>order</a:t>
            </a:r>
            <a:r>
              <a:rPr lang="es-ES" dirty="0" smtClean="0"/>
              <a:t> </a:t>
            </a:r>
            <a:r>
              <a:rPr lang="es-ES" dirty="0" err="1" smtClean="0"/>
              <a:t>does</a:t>
            </a:r>
            <a:r>
              <a:rPr lang="es-ES" dirty="0" smtClean="0"/>
              <a:t> </a:t>
            </a:r>
            <a:r>
              <a:rPr lang="es-ES" dirty="0" err="1" smtClean="0"/>
              <a:t>not</a:t>
            </a:r>
            <a:r>
              <a:rPr lang="es-ES" dirty="0" smtClean="0"/>
              <a:t> </a:t>
            </a:r>
            <a:r>
              <a:rPr lang="es-ES" dirty="0" err="1" smtClean="0"/>
              <a:t>matter</a:t>
            </a:r>
            <a:r>
              <a:rPr lang="es-ES" dirty="0" smtClean="0"/>
              <a:t>). As </a:t>
            </a:r>
            <a:r>
              <a:rPr lang="es-ES" dirty="0" err="1" smtClean="0"/>
              <a:t>mentioned</a:t>
            </a:r>
            <a:r>
              <a:rPr lang="es-ES" dirty="0" smtClean="0"/>
              <a:t> </a:t>
            </a:r>
            <a:r>
              <a:rPr lang="es-ES" dirty="0" err="1" smtClean="0"/>
              <a:t>before</a:t>
            </a:r>
            <a:r>
              <a:rPr lang="es-ES" dirty="0" smtClean="0"/>
              <a:t>, </a:t>
            </a:r>
            <a:r>
              <a:rPr lang="es-ES" dirty="0" err="1" smtClean="0"/>
              <a:t>it</a:t>
            </a:r>
            <a:r>
              <a:rPr lang="es-ES" dirty="0" smtClean="0"/>
              <a:t> </a:t>
            </a:r>
            <a:r>
              <a:rPr lang="es-ES" dirty="0" err="1" smtClean="0"/>
              <a:t>is</a:t>
            </a:r>
            <a:r>
              <a:rPr lang="es-ES" dirty="0" smtClean="0"/>
              <a:t> </a:t>
            </a:r>
            <a:r>
              <a:rPr lang="es-ES" dirty="0" err="1" smtClean="0"/>
              <a:t>important</a:t>
            </a:r>
            <a:r>
              <a:rPr lang="es-ES" dirty="0" smtClean="0"/>
              <a:t>, </a:t>
            </a:r>
            <a:r>
              <a:rPr lang="es-ES" dirty="0" err="1" smtClean="0"/>
              <a:t>that</a:t>
            </a:r>
            <a:r>
              <a:rPr lang="es-ES" dirty="0" smtClean="0"/>
              <a:t> </a:t>
            </a:r>
            <a:r>
              <a:rPr lang="es-ES" dirty="0" err="1" smtClean="0"/>
              <a:t>the</a:t>
            </a:r>
            <a:r>
              <a:rPr lang="es-ES" dirty="0" smtClean="0"/>
              <a:t> </a:t>
            </a:r>
            <a:r>
              <a:rPr lang="es-ES" dirty="0" err="1" smtClean="0"/>
              <a:t>options</a:t>
            </a:r>
            <a:r>
              <a:rPr lang="es-ES" dirty="0" smtClean="0"/>
              <a:t> are NOT </a:t>
            </a:r>
            <a:r>
              <a:rPr lang="es-ES" dirty="0" err="1" smtClean="0"/>
              <a:t>read</a:t>
            </a:r>
            <a:r>
              <a:rPr lang="es-ES" dirty="0" smtClean="0"/>
              <a:t> </a:t>
            </a:r>
            <a:r>
              <a:rPr lang="es-ES" dirty="0" err="1" smtClean="0"/>
              <a:t>out</a:t>
            </a:r>
            <a:r>
              <a:rPr lang="es-ES" dirty="0" smtClean="0"/>
              <a:t> </a:t>
            </a:r>
            <a:r>
              <a:rPr lang="es-ES" dirty="0" err="1" smtClean="0"/>
              <a:t>loud</a:t>
            </a:r>
            <a:r>
              <a:rPr lang="es-ES" dirty="0" smtClean="0"/>
              <a:t> to </a:t>
            </a:r>
            <a:r>
              <a:rPr lang="es-ES" dirty="0" err="1" smtClean="0"/>
              <a:t>the</a:t>
            </a:r>
            <a:r>
              <a:rPr lang="es-ES" dirty="0" smtClean="0"/>
              <a:t> </a:t>
            </a:r>
            <a:r>
              <a:rPr lang="es-ES" dirty="0" err="1" smtClean="0"/>
              <a:t>respondent</a:t>
            </a:r>
            <a:r>
              <a:rPr lang="es-ES" dirty="0" smtClean="0"/>
              <a:t> and </a:t>
            </a:r>
            <a:r>
              <a:rPr lang="es-ES" dirty="0" err="1" smtClean="0"/>
              <a:t>that</a:t>
            </a:r>
            <a:r>
              <a:rPr lang="es-ES" dirty="0" smtClean="0"/>
              <a:t> </a:t>
            </a:r>
            <a:r>
              <a:rPr lang="es-ES" dirty="0" err="1" smtClean="0"/>
              <a:t>you</a:t>
            </a:r>
            <a:r>
              <a:rPr lang="es-ES" dirty="0" smtClean="0"/>
              <a:t> listen </a:t>
            </a:r>
            <a:r>
              <a:rPr lang="es-ES" dirty="0" err="1" smtClean="0"/>
              <a:t>carefully</a:t>
            </a:r>
            <a:r>
              <a:rPr lang="es-ES" dirty="0" smtClean="0"/>
              <a:t> and </a:t>
            </a:r>
            <a:r>
              <a:rPr lang="es-ES" dirty="0" err="1" smtClean="0"/>
              <a:t>mark</a:t>
            </a:r>
            <a:r>
              <a:rPr lang="es-ES" dirty="0" smtClean="0"/>
              <a:t> </a:t>
            </a:r>
            <a:r>
              <a:rPr lang="es-ES" dirty="0" err="1" smtClean="0"/>
              <a:t>any</a:t>
            </a:r>
            <a:r>
              <a:rPr lang="es-ES" dirty="0" smtClean="0"/>
              <a:t> </a:t>
            </a:r>
            <a:r>
              <a:rPr lang="es-ES" dirty="0" err="1" smtClean="0"/>
              <a:t>option</a:t>
            </a:r>
            <a:r>
              <a:rPr lang="es-ES" dirty="0" smtClean="0"/>
              <a:t> </a:t>
            </a:r>
            <a:r>
              <a:rPr lang="es-ES" dirty="0" err="1" smtClean="0"/>
              <a:t>that</a:t>
            </a:r>
            <a:r>
              <a:rPr lang="es-ES" dirty="0" smtClean="0"/>
              <a:t> </a:t>
            </a:r>
            <a:r>
              <a:rPr lang="es-ES" dirty="0" err="1" smtClean="0"/>
              <a:t>applies</a:t>
            </a:r>
            <a:r>
              <a:rPr lang="es-ES" dirty="0" smtClean="0"/>
              <a:t>. In </a:t>
            </a:r>
            <a:r>
              <a:rPr lang="es-ES" dirty="0" err="1" smtClean="0"/>
              <a:t>this</a:t>
            </a:r>
            <a:r>
              <a:rPr lang="es-ES" dirty="0" smtClean="0"/>
              <a:t> </a:t>
            </a:r>
            <a:r>
              <a:rPr lang="es-ES" dirty="0" err="1" smtClean="0"/>
              <a:t>example</a:t>
            </a:r>
            <a:r>
              <a:rPr lang="es-ES" dirty="0" smtClean="0"/>
              <a:t> </a:t>
            </a:r>
            <a:r>
              <a:rPr lang="es-ES" dirty="0" err="1" smtClean="0"/>
              <a:t>we</a:t>
            </a:r>
            <a:r>
              <a:rPr lang="es-ES" dirty="0" smtClean="0"/>
              <a:t> are </a:t>
            </a:r>
            <a:r>
              <a:rPr lang="es-ES" dirty="0" err="1" smtClean="0"/>
              <a:t>asking</a:t>
            </a:r>
            <a:r>
              <a:rPr lang="es-ES" dirty="0" smtClean="0"/>
              <a:t> </a:t>
            </a:r>
            <a:r>
              <a:rPr lang="es-ES" dirty="0" err="1" smtClean="0"/>
              <a:t>about</a:t>
            </a:r>
            <a:r>
              <a:rPr lang="es-ES" dirty="0" smtClean="0"/>
              <a:t> </a:t>
            </a:r>
            <a:r>
              <a:rPr lang="es-ES" dirty="0" err="1" smtClean="0"/>
              <a:t>where</a:t>
            </a:r>
            <a:r>
              <a:rPr lang="es-ES" dirty="0" smtClean="0"/>
              <a:t> a </a:t>
            </a:r>
            <a:r>
              <a:rPr lang="es-ES" dirty="0" err="1" smtClean="0"/>
              <a:t>person</a:t>
            </a:r>
            <a:r>
              <a:rPr lang="es-ES" dirty="0" smtClean="0"/>
              <a:t> has </a:t>
            </a:r>
            <a:r>
              <a:rPr lang="es-ES" dirty="0" err="1" smtClean="0"/>
              <a:t>heard</a:t>
            </a:r>
            <a:r>
              <a:rPr lang="es-ES" dirty="0" smtClean="0"/>
              <a:t> </a:t>
            </a:r>
            <a:r>
              <a:rPr lang="es-ES" dirty="0" err="1" smtClean="0"/>
              <a:t>messages</a:t>
            </a:r>
            <a:r>
              <a:rPr lang="es-ES" dirty="0" smtClean="0"/>
              <a:t> </a:t>
            </a:r>
            <a:r>
              <a:rPr lang="es-ES" dirty="0" err="1" smtClean="0"/>
              <a:t>about</a:t>
            </a:r>
            <a:r>
              <a:rPr lang="es-ES" dirty="0" smtClean="0"/>
              <a:t> nets and </a:t>
            </a:r>
            <a:r>
              <a:rPr lang="es-ES" dirty="0" err="1" smtClean="0"/>
              <a:t>their</a:t>
            </a:r>
            <a:r>
              <a:rPr lang="es-ES" dirty="0" smtClean="0"/>
              <a:t> </a:t>
            </a:r>
            <a:r>
              <a:rPr lang="es-ES" dirty="0" err="1" smtClean="0"/>
              <a:t>care</a:t>
            </a:r>
            <a:r>
              <a:rPr lang="es-ES" dirty="0" smtClean="0"/>
              <a:t> and </a:t>
            </a:r>
            <a:r>
              <a:rPr lang="es-ES" dirty="0" err="1" smtClean="0"/>
              <a:t>repair</a:t>
            </a:r>
            <a:r>
              <a:rPr lang="es-ES" baseline="0" dirty="0" smtClean="0"/>
              <a:t> and </a:t>
            </a:r>
            <a:r>
              <a:rPr lang="es-ES" baseline="0" dirty="0" err="1" smtClean="0"/>
              <a:t>the</a:t>
            </a:r>
            <a:r>
              <a:rPr lang="es-ES" baseline="0" dirty="0" smtClean="0"/>
              <a:t> </a:t>
            </a:r>
            <a:r>
              <a:rPr lang="es-ES" baseline="0" dirty="0" err="1" smtClean="0"/>
              <a:t>respondent</a:t>
            </a:r>
            <a:r>
              <a:rPr lang="es-ES" baseline="0" dirty="0" smtClean="0"/>
              <a:t> </a:t>
            </a:r>
            <a:r>
              <a:rPr lang="es-ES" baseline="0" dirty="0" err="1" smtClean="0"/>
              <a:t>may</a:t>
            </a:r>
            <a:r>
              <a:rPr lang="es-ES" baseline="0" dirty="0" smtClean="0"/>
              <a:t> </a:t>
            </a:r>
            <a:r>
              <a:rPr lang="es-ES" baseline="0" dirty="0" err="1" smtClean="0"/>
              <a:t>tell</a:t>
            </a:r>
            <a:r>
              <a:rPr lang="es-ES" baseline="0" dirty="0" smtClean="0"/>
              <a:t> </a:t>
            </a:r>
            <a:r>
              <a:rPr lang="es-ES" baseline="0" dirty="0" err="1" smtClean="0"/>
              <a:t>us</a:t>
            </a:r>
            <a:r>
              <a:rPr lang="es-ES" baseline="0" dirty="0" smtClean="0"/>
              <a:t> </a:t>
            </a:r>
            <a:r>
              <a:rPr lang="es-ES" baseline="0" dirty="0" err="1" smtClean="0"/>
              <a:t>spontaneously</a:t>
            </a:r>
            <a:r>
              <a:rPr lang="es-ES" baseline="0" dirty="0" smtClean="0"/>
              <a:t> </a:t>
            </a:r>
            <a:r>
              <a:rPr lang="es-ES" baseline="0" dirty="0" err="1" smtClean="0"/>
              <a:t>where</a:t>
            </a:r>
            <a:r>
              <a:rPr lang="es-ES" baseline="0" dirty="0" smtClean="0"/>
              <a:t> he/</a:t>
            </a:r>
            <a:r>
              <a:rPr lang="es-ES" baseline="0" dirty="0" err="1" smtClean="0"/>
              <a:t>she</a:t>
            </a:r>
            <a:r>
              <a:rPr lang="es-ES" baseline="0" dirty="0" smtClean="0"/>
              <a:t> </a:t>
            </a:r>
            <a:r>
              <a:rPr lang="es-ES" baseline="0" dirty="0" err="1" smtClean="0"/>
              <a:t>recalls</a:t>
            </a:r>
            <a:r>
              <a:rPr lang="es-ES" baseline="0" dirty="0" smtClean="0"/>
              <a:t> to </a:t>
            </a:r>
            <a:r>
              <a:rPr lang="es-ES" baseline="0" dirty="0" err="1" smtClean="0"/>
              <a:t>have</a:t>
            </a:r>
            <a:r>
              <a:rPr lang="es-ES" baseline="0" dirty="0" smtClean="0"/>
              <a:t> </a:t>
            </a:r>
            <a:r>
              <a:rPr lang="es-ES" baseline="0" dirty="0" err="1" smtClean="0"/>
              <a:t>heard</a:t>
            </a:r>
            <a:r>
              <a:rPr lang="es-ES" baseline="0" dirty="0" smtClean="0"/>
              <a:t> </a:t>
            </a:r>
            <a:r>
              <a:rPr lang="es-ES" baseline="0" dirty="0" err="1" smtClean="0"/>
              <a:t>such</a:t>
            </a:r>
            <a:r>
              <a:rPr lang="es-ES" baseline="0" dirty="0" smtClean="0"/>
              <a:t> </a:t>
            </a:r>
            <a:r>
              <a:rPr lang="es-ES" baseline="0" dirty="0" err="1" smtClean="0"/>
              <a:t>messages</a:t>
            </a:r>
            <a:r>
              <a:rPr lang="es-ES" baseline="0" dirty="0" smtClean="0"/>
              <a:t>. </a:t>
            </a:r>
            <a:r>
              <a:rPr lang="es-ES" baseline="0" dirty="0" err="1" smtClean="0"/>
              <a:t>However</a:t>
            </a:r>
            <a:r>
              <a:rPr lang="es-ES" baseline="0" dirty="0" smtClean="0"/>
              <a:t>, </a:t>
            </a:r>
            <a:r>
              <a:rPr lang="es-ES" baseline="0" dirty="0" err="1" smtClean="0"/>
              <a:t>you</a:t>
            </a:r>
            <a:r>
              <a:rPr lang="es-ES" baseline="0" dirty="0" smtClean="0"/>
              <a:t> </a:t>
            </a:r>
            <a:r>
              <a:rPr lang="es-ES" baseline="0" dirty="0" err="1" smtClean="0"/>
              <a:t>should</a:t>
            </a:r>
            <a:r>
              <a:rPr lang="es-ES" baseline="0" dirty="0" smtClean="0"/>
              <a:t> </a:t>
            </a:r>
            <a:r>
              <a:rPr lang="es-ES" baseline="0" dirty="0" err="1" smtClean="0"/>
              <a:t>always</a:t>
            </a:r>
            <a:r>
              <a:rPr lang="es-ES" baseline="0" dirty="0" smtClean="0"/>
              <a:t> </a:t>
            </a:r>
            <a:r>
              <a:rPr lang="es-ES" baseline="0" dirty="0" err="1" smtClean="0"/>
              <a:t>follow</a:t>
            </a:r>
            <a:r>
              <a:rPr lang="es-ES" baseline="0" dirty="0" smtClean="0"/>
              <a:t>-up </a:t>
            </a:r>
            <a:r>
              <a:rPr lang="es-ES" baseline="0" dirty="0" err="1" smtClean="0"/>
              <a:t>asking</a:t>
            </a:r>
            <a:r>
              <a:rPr lang="es-ES" baseline="0" dirty="0" smtClean="0"/>
              <a:t> </a:t>
            </a:r>
            <a:r>
              <a:rPr lang="es-ES" baseline="0" dirty="0" err="1" smtClean="0"/>
              <a:t>like</a:t>
            </a:r>
            <a:r>
              <a:rPr lang="es-ES" baseline="0" dirty="0" smtClean="0"/>
              <a:t> “do </a:t>
            </a:r>
            <a:r>
              <a:rPr lang="es-ES" baseline="0" dirty="0" err="1" smtClean="0"/>
              <a:t>you</a:t>
            </a:r>
            <a:r>
              <a:rPr lang="es-ES" baseline="0" dirty="0" smtClean="0"/>
              <a:t> </a:t>
            </a:r>
            <a:r>
              <a:rPr lang="es-ES" baseline="0" dirty="0" err="1" smtClean="0"/>
              <a:t>remember</a:t>
            </a:r>
            <a:r>
              <a:rPr lang="es-ES" baseline="0" dirty="0" smtClean="0"/>
              <a:t> </a:t>
            </a:r>
            <a:r>
              <a:rPr lang="es-ES" baseline="0" dirty="0" err="1" smtClean="0"/>
              <a:t>any</a:t>
            </a:r>
            <a:r>
              <a:rPr lang="es-ES" baseline="0" dirty="0" smtClean="0"/>
              <a:t> </a:t>
            </a:r>
            <a:r>
              <a:rPr lang="es-ES" baseline="0" dirty="0" err="1" smtClean="0"/>
              <a:t>other</a:t>
            </a:r>
            <a:r>
              <a:rPr lang="es-ES" baseline="0" dirty="0" smtClean="0"/>
              <a:t> </a:t>
            </a:r>
            <a:r>
              <a:rPr lang="es-ES" baseline="0" dirty="0" err="1" smtClean="0"/>
              <a:t>source</a:t>
            </a:r>
            <a:r>
              <a:rPr lang="es-ES" baseline="0" dirty="0" smtClean="0"/>
              <a:t>” to </a:t>
            </a:r>
            <a:r>
              <a:rPr lang="es-ES" baseline="0" dirty="0" err="1" smtClean="0"/>
              <a:t>ensure</a:t>
            </a:r>
            <a:r>
              <a:rPr lang="es-ES" baseline="0" dirty="0" smtClean="0"/>
              <a:t> </a:t>
            </a:r>
            <a:r>
              <a:rPr lang="es-ES" baseline="0" dirty="0" err="1" smtClean="0"/>
              <a:t>that</a:t>
            </a:r>
            <a:r>
              <a:rPr lang="es-ES" baseline="0" dirty="0" smtClean="0"/>
              <a:t> </a:t>
            </a:r>
            <a:r>
              <a:rPr lang="es-ES" baseline="0" dirty="0" err="1" smtClean="0"/>
              <a:t>we</a:t>
            </a:r>
            <a:r>
              <a:rPr lang="es-ES" baseline="0" dirty="0" smtClean="0"/>
              <a:t> capture as </a:t>
            </a:r>
            <a:r>
              <a:rPr lang="es-ES" baseline="0" dirty="0" err="1" smtClean="0"/>
              <a:t>complte</a:t>
            </a:r>
            <a:r>
              <a:rPr lang="es-ES" baseline="0" dirty="0" smtClean="0"/>
              <a:t> </a:t>
            </a:r>
            <a:r>
              <a:rPr lang="es-ES" baseline="0" dirty="0" err="1" smtClean="0"/>
              <a:t>an</a:t>
            </a:r>
            <a:r>
              <a:rPr lang="es-ES" baseline="0" dirty="0" smtClean="0"/>
              <a:t> </a:t>
            </a:r>
            <a:r>
              <a:rPr lang="es-ES" baseline="0" dirty="0" err="1" smtClean="0"/>
              <a:t>answer</a:t>
            </a:r>
            <a:r>
              <a:rPr lang="es-ES" baseline="0" dirty="0" smtClean="0"/>
              <a:t> as </a:t>
            </a:r>
            <a:r>
              <a:rPr lang="es-ES" baseline="0" dirty="0" err="1" smtClean="0"/>
              <a:t>possible</a:t>
            </a:r>
            <a:r>
              <a:rPr lang="es-ES" baseline="0" dirty="0" smtClean="0"/>
              <a:t>.</a:t>
            </a:r>
            <a:endParaRPr lang="en-US" dirty="0"/>
          </a:p>
        </p:txBody>
      </p:sp>
      <p:sp>
        <p:nvSpPr>
          <p:cNvPr id="4" name="Slide Number Placeholder 3"/>
          <p:cNvSpPr>
            <a:spLocks noGrp="1"/>
          </p:cNvSpPr>
          <p:nvPr>
            <p:ph type="sldNum" sz="quarter" idx="10"/>
          </p:nvPr>
        </p:nvSpPr>
        <p:spPr/>
        <p:txBody>
          <a:bodyPr/>
          <a:lstStyle/>
          <a:p>
            <a:fld id="{C16FA1AC-FB10-45C4-877B-C5EB00465471}" type="slidenum">
              <a:rPr lang="en-US" smtClean="0"/>
              <a:t>8</a:t>
            </a:fld>
            <a:endParaRPr lang="en-US"/>
          </a:p>
        </p:txBody>
      </p:sp>
    </p:spTree>
    <p:extLst>
      <p:ext uri="{BB962C8B-B14F-4D97-AF65-F5344CB8AC3E}">
        <p14:creationId xmlns:p14="http://schemas.microsoft.com/office/powerpoint/2010/main" val="2641037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smtClean="0"/>
              <a:t>In the questionnaire there are some questions where</a:t>
            </a:r>
            <a:r>
              <a:rPr lang="en-GB" baseline="0" noProof="0" smtClean="0"/>
              <a:t> a statement is read to the respondent and he/she is asked to state to which degree he/she agrees or disagrees with the four possible options shown here. Some respondents may have difficulties with the answers. You can help them by reading the statement again very slowly (and if necessary explain in your own words what it says) and then show him/her your “smiley face card” and ask, which state of mind best captures his/her response or reaction to the statement, from very “happy” to very “unhappy”.</a:t>
            </a:r>
            <a:endParaRPr lang="en-GB" noProof="0"/>
          </a:p>
        </p:txBody>
      </p:sp>
      <p:sp>
        <p:nvSpPr>
          <p:cNvPr id="4" name="Slide Number Placeholder 3"/>
          <p:cNvSpPr>
            <a:spLocks noGrp="1"/>
          </p:cNvSpPr>
          <p:nvPr>
            <p:ph type="sldNum" sz="quarter" idx="10"/>
          </p:nvPr>
        </p:nvSpPr>
        <p:spPr/>
        <p:txBody>
          <a:bodyPr/>
          <a:lstStyle/>
          <a:p>
            <a:fld id="{C16FA1AC-FB10-45C4-877B-C5EB00465471}" type="slidenum">
              <a:rPr lang="en-US" smtClean="0"/>
              <a:t>9</a:t>
            </a:fld>
            <a:endParaRPr lang="en-US"/>
          </a:p>
        </p:txBody>
      </p:sp>
    </p:spTree>
    <p:extLst>
      <p:ext uri="{BB962C8B-B14F-4D97-AF65-F5344CB8AC3E}">
        <p14:creationId xmlns:p14="http://schemas.microsoft.com/office/powerpoint/2010/main" val="2895444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35754C-FD1B-4839-9871-56E00E2426B9}" type="datetimeFigureOut">
              <a:rPr lang="en-US" smtClean="0"/>
              <a:t>10/1/15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18028-143F-46F9-9900-5318B33B7F35}" type="slidenum">
              <a:rPr lang="en-US" smtClean="0"/>
              <a:t>‹#›</a:t>
            </a:fld>
            <a:endParaRPr lang="en-US"/>
          </a:p>
        </p:txBody>
      </p:sp>
    </p:spTree>
    <p:extLst>
      <p:ext uri="{BB962C8B-B14F-4D97-AF65-F5344CB8AC3E}">
        <p14:creationId xmlns:p14="http://schemas.microsoft.com/office/powerpoint/2010/main" val="2112842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35754C-FD1B-4839-9871-56E00E2426B9}" type="datetimeFigureOut">
              <a:rPr lang="en-US" smtClean="0"/>
              <a:t>10/1/15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18028-143F-46F9-9900-5318B33B7F35}" type="slidenum">
              <a:rPr lang="en-US" smtClean="0"/>
              <a:t>‹#›</a:t>
            </a:fld>
            <a:endParaRPr lang="en-US"/>
          </a:p>
        </p:txBody>
      </p:sp>
    </p:spTree>
    <p:extLst>
      <p:ext uri="{BB962C8B-B14F-4D97-AF65-F5344CB8AC3E}">
        <p14:creationId xmlns:p14="http://schemas.microsoft.com/office/powerpoint/2010/main" val="28162784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35754C-FD1B-4839-9871-56E00E2426B9}" type="datetimeFigureOut">
              <a:rPr lang="en-US" smtClean="0"/>
              <a:t>10/1/15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18028-143F-46F9-9900-5318B33B7F35}" type="slidenum">
              <a:rPr lang="en-US" smtClean="0"/>
              <a:t>‹#›</a:t>
            </a:fld>
            <a:endParaRPr lang="en-US"/>
          </a:p>
        </p:txBody>
      </p:sp>
    </p:spTree>
    <p:extLst>
      <p:ext uri="{BB962C8B-B14F-4D97-AF65-F5344CB8AC3E}">
        <p14:creationId xmlns:p14="http://schemas.microsoft.com/office/powerpoint/2010/main" val="660952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35754C-FD1B-4839-9871-56E00E2426B9}" type="datetimeFigureOut">
              <a:rPr lang="en-US" smtClean="0"/>
              <a:t>10/1/15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18028-143F-46F9-9900-5318B33B7F35}" type="slidenum">
              <a:rPr lang="en-US" smtClean="0"/>
              <a:t>‹#›</a:t>
            </a:fld>
            <a:endParaRPr lang="en-US"/>
          </a:p>
        </p:txBody>
      </p:sp>
    </p:spTree>
    <p:extLst>
      <p:ext uri="{BB962C8B-B14F-4D97-AF65-F5344CB8AC3E}">
        <p14:creationId xmlns:p14="http://schemas.microsoft.com/office/powerpoint/2010/main" val="2075437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35754C-FD1B-4839-9871-56E00E2426B9}" type="datetimeFigureOut">
              <a:rPr lang="en-US" smtClean="0"/>
              <a:t>10/1/15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318028-143F-46F9-9900-5318B33B7F35}" type="slidenum">
              <a:rPr lang="en-US" smtClean="0"/>
              <a:t>‹#›</a:t>
            </a:fld>
            <a:endParaRPr lang="en-US"/>
          </a:p>
        </p:txBody>
      </p:sp>
    </p:spTree>
    <p:extLst>
      <p:ext uri="{BB962C8B-B14F-4D97-AF65-F5344CB8AC3E}">
        <p14:creationId xmlns:p14="http://schemas.microsoft.com/office/powerpoint/2010/main" val="1895717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35754C-FD1B-4839-9871-56E00E2426B9}" type="datetimeFigureOut">
              <a:rPr lang="en-US" smtClean="0"/>
              <a:t>10/1/15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318028-143F-46F9-9900-5318B33B7F35}" type="slidenum">
              <a:rPr lang="en-US" smtClean="0"/>
              <a:t>‹#›</a:t>
            </a:fld>
            <a:endParaRPr lang="en-US"/>
          </a:p>
        </p:txBody>
      </p:sp>
    </p:spTree>
    <p:extLst>
      <p:ext uri="{BB962C8B-B14F-4D97-AF65-F5344CB8AC3E}">
        <p14:creationId xmlns:p14="http://schemas.microsoft.com/office/powerpoint/2010/main" val="2917599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35754C-FD1B-4839-9871-56E00E2426B9}" type="datetimeFigureOut">
              <a:rPr lang="en-US" smtClean="0"/>
              <a:t>10/1/15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318028-143F-46F9-9900-5318B33B7F35}" type="slidenum">
              <a:rPr lang="en-US" smtClean="0"/>
              <a:t>‹#›</a:t>
            </a:fld>
            <a:endParaRPr lang="en-US"/>
          </a:p>
        </p:txBody>
      </p:sp>
    </p:spTree>
    <p:extLst>
      <p:ext uri="{BB962C8B-B14F-4D97-AF65-F5344CB8AC3E}">
        <p14:creationId xmlns:p14="http://schemas.microsoft.com/office/powerpoint/2010/main" val="3925785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35754C-FD1B-4839-9871-56E00E2426B9}" type="datetimeFigureOut">
              <a:rPr lang="en-US" smtClean="0"/>
              <a:t>10/1/15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318028-143F-46F9-9900-5318B33B7F35}" type="slidenum">
              <a:rPr lang="en-US" smtClean="0"/>
              <a:t>‹#›</a:t>
            </a:fld>
            <a:endParaRPr lang="en-US"/>
          </a:p>
        </p:txBody>
      </p:sp>
    </p:spTree>
    <p:extLst>
      <p:ext uri="{BB962C8B-B14F-4D97-AF65-F5344CB8AC3E}">
        <p14:creationId xmlns:p14="http://schemas.microsoft.com/office/powerpoint/2010/main" val="2255277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35754C-FD1B-4839-9871-56E00E2426B9}" type="datetimeFigureOut">
              <a:rPr lang="en-US" smtClean="0"/>
              <a:t>10/1/15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318028-143F-46F9-9900-5318B33B7F35}" type="slidenum">
              <a:rPr lang="en-US" smtClean="0"/>
              <a:t>‹#›</a:t>
            </a:fld>
            <a:endParaRPr lang="en-US"/>
          </a:p>
        </p:txBody>
      </p:sp>
    </p:spTree>
    <p:extLst>
      <p:ext uri="{BB962C8B-B14F-4D97-AF65-F5344CB8AC3E}">
        <p14:creationId xmlns:p14="http://schemas.microsoft.com/office/powerpoint/2010/main" val="4289907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5754C-FD1B-4839-9871-56E00E2426B9}" type="datetimeFigureOut">
              <a:rPr lang="en-US" smtClean="0"/>
              <a:t>10/1/15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318028-143F-46F9-9900-5318B33B7F35}" type="slidenum">
              <a:rPr lang="en-US" smtClean="0"/>
              <a:t>‹#›</a:t>
            </a:fld>
            <a:endParaRPr lang="en-US"/>
          </a:p>
        </p:txBody>
      </p:sp>
    </p:spTree>
    <p:extLst>
      <p:ext uri="{BB962C8B-B14F-4D97-AF65-F5344CB8AC3E}">
        <p14:creationId xmlns:p14="http://schemas.microsoft.com/office/powerpoint/2010/main" val="3063785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35754C-FD1B-4839-9871-56E00E2426B9}" type="datetimeFigureOut">
              <a:rPr lang="en-US" smtClean="0"/>
              <a:t>10/1/15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318028-143F-46F9-9900-5318B33B7F35}" type="slidenum">
              <a:rPr lang="en-US" smtClean="0"/>
              <a:t>‹#›</a:t>
            </a:fld>
            <a:endParaRPr lang="en-US"/>
          </a:p>
        </p:txBody>
      </p:sp>
    </p:spTree>
    <p:extLst>
      <p:ext uri="{BB962C8B-B14F-4D97-AF65-F5344CB8AC3E}">
        <p14:creationId xmlns:p14="http://schemas.microsoft.com/office/powerpoint/2010/main" val="31278485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35754C-FD1B-4839-9871-56E00E2426B9}" type="datetimeFigureOut">
              <a:rPr lang="en-US" smtClean="0"/>
              <a:t>10/1/15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318028-143F-46F9-9900-5318B33B7F35}" type="slidenum">
              <a:rPr lang="en-US" smtClean="0"/>
              <a:t>‹#›</a:t>
            </a:fld>
            <a:endParaRPr lang="en-US"/>
          </a:p>
        </p:txBody>
      </p:sp>
    </p:spTree>
    <p:extLst>
      <p:ext uri="{BB962C8B-B14F-4D97-AF65-F5344CB8AC3E}">
        <p14:creationId xmlns:p14="http://schemas.microsoft.com/office/powerpoint/2010/main" val="259667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960125" y="260648"/>
            <a:ext cx="727233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algn="ctr" eaLnBrk="1" hangingPunct="1"/>
            <a:r>
              <a:rPr lang="en-US" sz="3600" b="1" dirty="0" smtClean="0">
                <a:solidFill>
                  <a:srgbClr val="993366"/>
                </a:solidFill>
                <a:latin typeface="+mj-lt"/>
              </a:rPr>
              <a:t>LLIN Durability Monitoring</a:t>
            </a:r>
            <a:endParaRPr lang="en-US" sz="3600" b="1" dirty="0">
              <a:solidFill>
                <a:srgbClr val="993366"/>
              </a:solidFill>
              <a:latin typeface="+mj-lt"/>
            </a:endParaRPr>
          </a:p>
        </p:txBody>
      </p:sp>
      <p:sp>
        <p:nvSpPr>
          <p:cNvPr id="8" name="Text Box 4"/>
          <p:cNvSpPr txBox="1">
            <a:spLocks noChangeArrowheads="1"/>
          </p:cNvSpPr>
          <p:nvPr/>
        </p:nvSpPr>
        <p:spPr bwMode="auto">
          <a:xfrm>
            <a:off x="347821" y="2348879"/>
            <a:ext cx="849694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50000"/>
              </a:spcBef>
              <a:spcAft>
                <a:spcPct val="0"/>
              </a:spcAft>
              <a:defRPr>
                <a:solidFill>
                  <a:schemeClr val="tx1"/>
                </a:solidFill>
                <a:latin typeface="Arial" charset="0"/>
              </a:defRPr>
            </a:lvl6pPr>
            <a:lvl7pPr marL="2971800" indent="-228600" eaLnBrk="0" fontAlgn="base" hangingPunct="0">
              <a:spcBef>
                <a:spcPct val="50000"/>
              </a:spcBef>
              <a:spcAft>
                <a:spcPct val="0"/>
              </a:spcAft>
              <a:defRPr>
                <a:solidFill>
                  <a:schemeClr val="tx1"/>
                </a:solidFill>
                <a:latin typeface="Arial" charset="0"/>
              </a:defRPr>
            </a:lvl7pPr>
            <a:lvl8pPr marL="3429000" indent="-228600" eaLnBrk="0" fontAlgn="base" hangingPunct="0">
              <a:spcBef>
                <a:spcPct val="50000"/>
              </a:spcBef>
              <a:spcAft>
                <a:spcPct val="0"/>
              </a:spcAft>
              <a:defRPr>
                <a:solidFill>
                  <a:schemeClr val="tx1"/>
                </a:solidFill>
                <a:latin typeface="Arial" charset="0"/>
              </a:defRPr>
            </a:lvl8pPr>
            <a:lvl9pPr marL="3886200" indent="-228600" eaLnBrk="0" fontAlgn="base" hangingPunct="0">
              <a:spcBef>
                <a:spcPct val="50000"/>
              </a:spcBef>
              <a:spcAft>
                <a:spcPct val="0"/>
              </a:spcAft>
              <a:defRPr>
                <a:solidFill>
                  <a:schemeClr val="tx1"/>
                </a:solidFill>
                <a:latin typeface="Arial" charset="0"/>
              </a:defRPr>
            </a:lvl9pPr>
          </a:lstStyle>
          <a:p>
            <a:pPr algn="ctr" eaLnBrk="1" hangingPunct="1"/>
            <a:r>
              <a:rPr lang="en-US" sz="3600" b="1" dirty="0">
                <a:solidFill>
                  <a:schemeClr val="accent1">
                    <a:lumMod val="50000"/>
                  </a:schemeClr>
                </a:solidFill>
                <a:latin typeface="+mj-lt"/>
              </a:rPr>
              <a:t>O</a:t>
            </a:r>
            <a:r>
              <a:rPr lang="en-US" sz="3600" b="1" smtClean="0">
                <a:solidFill>
                  <a:schemeClr val="accent1">
                    <a:lumMod val="50000"/>
                  </a:schemeClr>
                </a:solidFill>
                <a:latin typeface="+mj-lt"/>
              </a:rPr>
              <a:t>verview </a:t>
            </a:r>
            <a:r>
              <a:rPr lang="en-US" sz="3600" b="1" dirty="0" smtClean="0">
                <a:solidFill>
                  <a:schemeClr val="accent1">
                    <a:lumMod val="50000"/>
                  </a:schemeClr>
                </a:solidFill>
                <a:latin typeface="+mj-lt"/>
              </a:rPr>
              <a:t>of Questionnaire</a:t>
            </a:r>
            <a:endParaRPr lang="en-US" sz="3600" b="1" dirty="0">
              <a:solidFill>
                <a:schemeClr val="accent1">
                  <a:lumMod val="50000"/>
                </a:schemeClr>
              </a:solidFill>
              <a:latin typeface="+mj-lt"/>
            </a:endParaRPr>
          </a:p>
        </p:txBody>
      </p:sp>
      <p:pic>
        <p:nvPicPr>
          <p:cNvPr id="10" name="Picture 9"/>
          <p:cNvPicPr/>
          <p:nvPr/>
        </p:nvPicPr>
        <p:blipFill>
          <a:blip r:embed="rId3">
            <a:extLst>
              <a:ext uri="{28A0092B-C50C-407E-A947-70E740481C1C}">
                <a14:useLocalDpi xmlns:a14="http://schemas.microsoft.com/office/drawing/2010/main" val="0"/>
              </a:ext>
            </a:extLst>
          </a:blip>
          <a:stretch>
            <a:fillRect/>
          </a:stretch>
        </p:blipFill>
        <p:spPr>
          <a:xfrm>
            <a:off x="2195736" y="4285700"/>
            <a:ext cx="4813186" cy="1595482"/>
          </a:xfrm>
          <a:prstGeom prst="rect">
            <a:avLst/>
          </a:prstGeom>
        </p:spPr>
      </p:pic>
    </p:spTree>
    <p:extLst>
      <p:ext uri="{BB962C8B-B14F-4D97-AF65-F5344CB8AC3E}">
        <p14:creationId xmlns:p14="http://schemas.microsoft.com/office/powerpoint/2010/main" val="16513250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43" y="292347"/>
            <a:ext cx="9252520" cy="707886"/>
          </a:xfrm>
          <a:prstGeom prst="rect">
            <a:avLst/>
          </a:prstGeom>
          <a:noFill/>
        </p:spPr>
        <p:txBody>
          <a:bodyPr wrap="square" rtlCol="0">
            <a:spAutoFit/>
          </a:bodyPr>
          <a:lstStyle/>
          <a:p>
            <a:pPr algn="ctr"/>
            <a:r>
              <a:rPr lang="en-US" sz="4000" b="1" dirty="0" smtClean="0">
                <a:solidFill>
                  <a:srgbClr val="C00000"/>
                </a:solidFill>
                <a:latin typeface="+mj-lt"/>
              </a:rPr>
              <a:t>Elements (sections)</a:t>
            </a:r>
            <a:endParaRPr lang="en-US" sz="4000" b="1" dirty="0">
              <a:solidFill>
                <a:srgbClr val="C00000"/>
              </a:solidFill>
              <a:latin typeface="+mj-lt"/>
            </a:endParaRPr>
          </a:p>
        </p:txBody>
      </p:sp>
      <p:sp>
        <p:nvSpPr>
          <p:cNvPr id="48" name="Content Placeholder 5"/>
          <p:cNvSpPr>
            <a:spLocks noGrp="1"/>
          </p:cNvSpPr>
          <p:nvPr>
            <p:ph idx="1"/>
          </p:nvPr>
        </p:nvSpPr>
        <p:spPr>
          <a:xfrm>
            <a:off x="395536" y="1556792"/>
            <a:ext cx="8229600" cy="4824536"/>
          </a:xfrm>
        </p:spPr>
        <p:txBody>
          <a:bodyPr>
            <a:normAutofit/>
          </a:bodyPr>
          <a:lstStyle/>
          <a:p>
            <a:pPr>
              <a:buClr>
                <a:srgbClr val="C00000"/>
              </a:buClr>
              <a:buFont typeface="Wingdings" pitchFamily="2" charset="2"/>
              <a:buChar char="§"/>
            </a:pPr>
            <a:r>
              <a:rPr lang="en-US" dirty="0" smtClean="0">
                <a:latin typeface="+mj-lt"/>
              </a:rPr>
              <a:t>Identification and consent</a:t>
            </a:r>
          </a:p>
          <a:p>
            <a:pPr marL="514350" indent="-514350">
              <a:buClr>
                <a:srgbClr val="C00000"/>
              </a:buClr>
              <a:buFont typeface="+mj-lt"/>
              <a:buAutoNum type="arabicPeriod"/>
            </a:pPr>
            <a:r>
              <a:rPr lang="en-US" dirty="0" smtClean="0">
                <a:latin typeface="+mj-lt"/>
              </a:rPr>
              <a:t>People in the household</a:t>
            </a:r>
          </a:p>
          <a:p>
            <a:pPr marL="514350" indent="-514350">
              <a:buClr>
                <a:srgbClr val="C00000"/>
              </a:buClr>
              <a:buFont typeface="+mj-lt"/>
              <a:buAutoNum type="arabicPeriod"/>
            </a:pPr>
            <a:r>
              <a:rPr lang="en-US" dirty="0" smtClean="0">
                <a:latin typeface="+mj-lt"/>
              </a:rPr>
              <a:t>Household characteristics and net ownership </a:t>
            </a:r>
          </a:p>
          <a:p>
            <a:pPr marL="514350" indent="-514350">
              <a:buClr>
                <a:srgbClr val="C00000"/>
              </a:buClr>
              <a:buFont typeface="+mj-lt"/>
              <a:buAutoNum type="arabicPeriod"/>
            </a:pPr>
            <a:r>
              <a:rPr lang="en-US" dirty="0" smtClean="0">
                <a:latin typeface="+mj-lt"/>
              </a:rPr>
              <a:t>Care &amp; repair behaviors and attitudes</a:t>
            </a:r>
          </a:p>
          <a:p>
            <a:pPr marL="514350" indent="-514350">
              <a:buClr>
                <a:srgbClr val="C00000"/>
              </a:buClr>
              <a:buFont typeface="+mj-lt"/>
              <a:buAutoNum type="arabicPeriod"/>
            </a:pPr>
            <a:r>
              <a:rPr lang="en-US" dirty="0" smtClean="0">
                <a:latin typeface="+mj-lt"/>
              </a:rPr>
              <a:t>Nets lost from the household</a:t>
            </a:r>
          </a:p>
          <a:p>
            <a:pPr marL="514350" indent="-514350">
              <a:buClr>
                <a:srgbClr val="C00000"/>
              </a:buClr>
              <a:buFont typeface="+mj-lt"/>
              <a:buAutoNum type="arabicPeriod"/>
            </a:pPr>
            <a:r>
              <a:rPr lang="en-US" dirty="0" smtClean="0">
                <a:latin typeface="+mj-lt"/>
              </a:rPr>
              <a:t>Campaign nets owned by the household</a:t>
            </a:r>
            <a:endParaRPr lang="en-US" dirty="0">
              <a:latin typeface="+mj-lt"/>
            </a:endParaRPr>
          </a:p>
          <a:p>
            <a:pPr marL="514350" indent="-514350">
              <a:buClr>
                <a:srgbClr val="C00000"/>
              </a:buClr>
              <a:buFont typeface="+mj-lt"/>
              <a:buAutoNum type="arabicPeriod"/>
            </a:pPr>
            <a:r>
              <a:rPr lang="en-US" dirty="0" smtClean="0">
                <a:latin typeface="+mj-lt"/>
              </a:rPr>
              <a:t>Other nets owned by the household</a:t>
            </a:r>
          </a:p>
        </p:txBody>
      </p:sp>
    </p:spTree>
    <p:extLst>
      <p:ext uri="{BB962C8B-B14F-4D97-AF65-F5344CB8AC3E}">
        <p14:creationId xmlns:p14="http://schemas.microsoft.com/office/powerpoint/2010/main" val="408215707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43" y="292347"/>
            <a:ext cx="9252520" cy="707886"/>
          </a:xfrm>
          <a:prstGeom prst="rect">
            <a:avLst/>
          </a:prstGeom>
          <a:noFill/>
        </p:spPr>
        <p:txBody>
          <a:bodyPr wrap="square" rtlCol="0">
            <a:spAutoFit/>
          </a:bodyPr>
          <a:lstStyle/>
          <a:p>
            <a:pPr algn="ctr"/>
            <a:r>
              <a:rPr lang="en-US" sz="4000" b="1" dirty="0" smtClean="0">
                <a:solidFill>
                  <a:srgbClr val="C00000"/>
                </a:solidFill>
                <a:latin typeface="+mj-lt"/>
              </a:rPr>
              <a:t>Identification</a:t>
            </a:r>
            <a:endParaRPr lang="en-US" sz="4000" b="1" dirty="0">
              <a:solidFill>
                <a:srgbClr val="C00000"/>
              </a:solidFill>
              <a:latin typeface="+mj-lt"/>
            </a:endParaRPr>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t="5590"/>
          <a:stretch/>
        </p:blipFill>
        <p:spPr>
          <a:xfrm>
            <a:off x="1839819" y="1556792"/>
            <a:ext cx="5428572" cy="4864349"/>
          </a:xfrm>
          <a:prstGeom prst="rect">
            <a:avLst/>
          </a:prstGeom>
        </p:spPr>
      </p:pic>
    </p:spTree>
    <p:extLst>
      <p:ext uri="{BB962C8B-B14F-4D97-AF65-F5344CB8AC3E}">
        <p14:creationId xmlns:p14="http://schemas.microsoft.com/office/powerpoint/2010/main" val="24671577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43" y="292347"/>
            <a:ext cx="9252520" cy="707886"/>
          </a:xfrm>
          <a:prstGeom prst="rect">
            <a:avLst/>
          </a:prstGeom>
          <a:noFill/>
        </p:spPr>
        <p:txBody>
          <a:bodyPr wrap="square" rtlCol="0">
            <a:spAutoFit/>
          </a:bodyPr>
          <a:lstStyle/>
          <a:p>
            <a:pPr algn="ctr"/>
            <a:r>
              <a:rPr lang="en-US" sz="4000" b="1" dirty="0" smtClean="0">
                <a:solidFill>
                  <a:srgbClr val="C00000"/>
                </a:solidFill>
                <a:latin typeface="+mj-lt"/>
              </a:rPr>
              <a:t>Basic Structure</a:t>
            </a:r>
            <a:endParaRPr lang="en-US" sz="4000" b="1" dirty="0">
              <a:solidFill>
                <a:srgbClr val="C00000"/>
              </a:solidFill>
              <a:latin typeface="+mj-lt"/>
            </a:endParaRPr>
          </a:p>
        </p:txBody>
      </p:sp>
      <p:sp>
        <p:nvSpPr>
          <p:cNvPr id="5" name="Rectangle 4"/>
          <p:cNvSpPr/>
          <p:nvPr/>
        </p:nvSpPr>
        <p:spPr>
          <a:xfrm>
            <a:off x="2067654" y="1727509"/>
            <a:ext cx="1512168" cy="324036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solidFill>
                  <a:schemeClr val="tx1"/>
                </a:solidFill>
                <a:latin typeface="+mj-lt"/>
              </a:rPr>
              <a:t>HH</a:t>
            </a:r>
            <a:endParaRPr lang="en-US" sz="2800" dirty="0">
              <a:solidFill>
                <a:schemeClr val="tx1"/>
              </a:solidFill>
              <a:latin typeface="+mj-lt"/>
            </a:endParaRPr>
          </a:p>
        </p:txBody>
      </p:sp>
      <p:sp>
        <p:nvSpPr>
          <p:cNvPr id="7" name="Rectangle 6"/>
          <p:cNvSpPr/>
          <p:nvPr/>
        </p:nvSpPr>
        <p:spPr>
          <a:xfrm>
            <a:off x="4330903" y="4014997"/>
            <a:ext cx="1656184" cy="64807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solidFill>
                  <a:schemeClr val="tx1"/>
                </a:solidFill>
                <a:latin typeface="+mj-lt"/>
              </a:rPr>
              <a:t>Tela</a:t>
            </a:r>
            <a:endParaRPr lang="en-US" sz="2800" dirty="0">
              <a:solidFill>
                <a:schemeClr val="tx1"/>
              </a:solidFill>
              <a:latin typeface="+mj-lt"/>
            </a:endParaRPr>
          </a:p>
        </p:txBody>
      </p:sp>
      <p:sp>
        <p:nvSpPr>
          <p:cNvPr id="13" name="Rectangle 12"/>
          <p:cNvSpPr/>
          <p:nvPr/>
        </p:nvSpPr>
        <p:spPr>
          <a:xfrm>
            <a:off x="4483303" y="4167397"/>
            <a:ext cx="1656184" cy="64807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solidFill>
                  <a:schemeClr val="tx1"/>
                </a:solidFill>
                <a:latin typeface="+mj-lt"/>
              </a:rPr>
              <a:t>Tela</a:t>
            </a:r>
            <a:endParaRPr lang="en-US" sz="2800" dirty="0">
              <a:solidFill>
                <a:schemeClr val="tx1"/>
              </a:solidFill>
              <a:latin typeface="+mj-lt"/>
            </a:endParaRPr>
          </a:p>
        </p:txBody>
      </p:sp>
      <p:sp>
        <p:nvSpPr>
          <p:cNvPr id="14" name="Rectangle 13"/>
          <p:cNvSpPr/>
          <p:nvPr/>
        </p:nvSpPr>
        <p:spPr>
          <a:xfrm>
            <a:off x="4635703" y="4319797"/>
            <a:ext cx="1656184" cy="64807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solidFill>
                  <a:schemeClr val="tx1"/>
                </a:solidFill>
                <a:latin typeface="+mj-lt"/>
              </a:rPr>
              <a:t>Nets</a:t>
            </a:r>
          </a:p>
          <a:p>
            <a:pPr algn="ctr"/>
            <a:r>
              <a:rPr lang="es-ES" sz="1100" dirty="0" err="1" smtClean="0">
                <a:solidFill>
                  <a:schemeClr val="tx1"/>
                </a:solidFill>
                <a:latin typeface="+mj-lt"/>
              </a:rPr>
              <a:t>Campaign</a:t>
            </a:r>
            <a:r>
              <a:rPr lang="es-ES" sz="1100" dirty="0" smtClean="0">
                <a:solidFill>
                  <a:schemeClr val="tx1"/>
                </a:solidFill>
                <a:latin typeface="+mj-lt"/>
              </a:rPr>
              <a:t> and </a:t>
            </a:r>
            <a:r>
              <a:rPr lang="es-ES" sz="1100" dirty="0" err="1" smtClean="0">
                <a:solidFill>
                  <a:schemeClr val="tx1"/>
                </a:solidFill>
                <a:latin typeface="+mj-lt"/>
              </a:rPr>
              <a:t>others</a:t>
            </a:r>
            <a:endParaRPr lang="en-US" sz="1100" dirty="0">
              <a:solidFill>
                <a:schemeClr val="tx1"/>
              </a:solidFill>
              <a:latin typeface="+mj-lt"/>
            </a:endParaRPr>
          </a:p>
        </p:txBody>
      </p:sp>
      <p:cxnSp>
        <p:nvCxnSpPr>
          <p:cNvPr id="16" name="Straight Arrow Connector 15"/>
          <p:cNvCxnSpPr>
            <a:endCxn id="7" idx="1"/>
          </p:cNvCxnSpPr>
          <p:nvPr/>
        </p:nvCxnSpPr>
        <p:spPr>
          <a:xfrm>
            <a:off x="3554603" y="4339033"/>
            <a:ext cx="7763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14" idx="1"/>
          </p:cNvCxnSpPr>
          <p:nvPr/>
        </p:nvCxnSpPr>
        <p:spPr>
          <a:xfrm rot="10800000">
            <a:off x="3554603" y="4491433"/>
            <a:ext cx="1081100" cy="152400"/>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330903" y="2718854"/>
            <a:ext cx="1656184" cy="64807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solidFill>
                  <a:schemeClr val="tx1"/>
                </a:solidFill>
                <a:latin typeface="+mj-lt"/>
              </a:rPr>
              <a:t>Tela</a:t>
            </a:r>
            <a:endParaRPr lang="en-US" sz="2800" dirty="0">
              <a:solidFill>
                <a:schemeClr val="tx1"/>
              </a:solidFill>
              <a:latin typeface="+mj-lt"/>
            </a:endParaRPr>
          </a:p>
        </p:txBody>
      </p:sp>
      <p:sp>
        <p:nvSpPr>
          <p:cNvPr id="20" name="Rectangle 19"/>
          <p:cNvSpPr/>
          <p:nvPr/>
        </p:nvSpPr>
        <p:spPr>
          <a:xfrm>
            <a:off x="4483303" y="2871254"/>
            <a:ext cx="1656184" cy="64807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solidFill>
                  <a:schemeClr val="tx1"/>
                </a:solidFill>
                <a:latin typeface="+mj-lt"/>
              </a:rPr>
              <a:t>Tela</a:t>
            </a:r>
            <a:endParaRPr lang="en-US" sz="2800" dirty="0">
              <a:solidFill>
                <a:schemeClr val="tx1"/>
              </a:solidFill>
              <a:latin typeface="+mj-lt"/>
            </a:endParaRPr>
          </a:p>
        </p:txBody>
      </p:sp>
      <p:sp>
        <p:nvSpPr>
          <p:cNvPr id="21" name="Rectangle 20"/>
          <p:cNvSpPr/>
          <p:nvPr/>
        </p:nvSpPr>
        <p:spPr>
          <a:xfrm>
            <a:off x="4635703" y="3023654"/>
            <a:ext cx="1656184" cy="64807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err="1" smtClean="0">
                <a:solidFill>
                  <a:schemeClr val="tx1"/>
                </a:solidFill>
                <a:latin typeface="+mj-lt"/>
              </a:rPr>
              <a:t>Lost</a:t>
            </a:r>
            <a:r>
              <a:rPr lang="es-ES" sz="2800" dirty="0" smtClean="0">
                <a:solidFill>
                  <a:schemeClr val="tx1"/>
                </a:solidFill>
                <a:latin typeface="+mj-lt"/>
              </a:rPr>
              <a:t> nets</a:t>
            </a:r>
            <a:endParaRPr lang="en-US" sz="2800" dirty="0">
              <a:solidFill>
                <a:schemeClr val="tx1"/>
              </a:solidFill>
              <a:latin typeface="+mj-lt"/>
            </a:endParaRPr>
          </a:p>
        </p:txBody>
      </p:sp>
      <p:cxnSp>
        <p:nvCxnSpPr>
          <p:cNvPr id="22" name="Straight Arrow Connector 21"/>
          <p:cNvCxnSpPr>
            <a:endCxn id="19" idx="1"/>
          </p:cNvCxnSpPr>
          <p:nvPr/>
        </p:nvCxnSpPr>
        <p:spPr>
          <a:xfrm>
            <a:off x="3554603" y="3042890"/>
            <a:ext cx="7763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21" idx="1"/>
          </p:cNvCxnSpPr>
          <p:nvPr/>
        </p:nvCxnSpPr>
        <p:spPr>
          <a:xfrm rot="10800000">
            <a:off x="3554603" y="3195290"/>
            <a:ext cx="1081100" cy="152400"/>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4361759" y="1540024"/>
            <a:ext cx="1656184" cy="64807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solidFill>
                  <a:schemeClr val="tx1"/>
                </a:solidFill>
                <a:latin typeface="+mj-lt"/>
              </a:rPr>
              <a:t>Tela</a:t>
            </a:r>
            <a:endParaRPr lang="en-US" sz="2800" dirty="0">
              <a:solidFill>
                <a:schemeClr val="tx1"/>
              </a:solidFill>
              <a:latin typeface="+mj-lt"/>
            </a:endParaRPr>
          </a:p>
        </p:txBody>
      </p:sp>
      <p:sp>
        <p:nvSpPr>
          <p:cNvPr id="17" name="Rectangle 16"/>
          <p:cNvSpPr/>
          <p:nvPr/>
        </p:nvSpPr>
        <p:spPr>
          <a:xfrm>
            <a:off x="4514159" y="1692424"/>
            <a:ext cx="1656184" cy="64807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smtClean="0">
                <a:solidFill>
                  <a:schemeClr val="tx1"/>
                </a:solidFill>
                <a:latin typeface="+mj-lt"/>
              </a:rPr>
              <a:t>Tela</a:t>
            </a:r>
            <a:endParaRPr lang="en-US" sz="2800" dirty="0">
              <a:solidFill>
                <a:schemeClr val="tx1"/>
              </a:solidFill>
              <a:latin typeface="+mj-lt"/>
            </a:endParaRPr>
          </a:p>
        </p:txBody>
      </p:sp>
      <p:sp>
        <p:nvSpPr>
          <p:cNvPr id="24" name="Rectangle 23"/>
          <p:cNvSpPr/>
          <p:nvPr/>
        </p:nvSpPr>
        <p:spPr>
          <a:xfrm>
            <a:off x="4666559" y="1844824"/>
            <a:ext cx="1656184" cy="648072"/>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dirty="0" err="1" smtClean="0">
                <a:solidFill>
                  <a:schemeClr val="tx1"/>
                </a:solidFill>
                <a:latin typeface="+mj-lt"/>
              </a:rPr>
              <a:t>People</a:t>
            </a:r>
            <a:endParaRPr lang="en-US" sz="2800" dirty="0">
              <a:solidFill>
                <a:schemeClr val="tx1"/>
              </a:solidFill>
              <a:latin typeface="+mj-lt"/>
            </a:endParaRPr>
          </a:p>
        </p:txBody>
      </p:sp>
      <p:cxnSp>
        <p:nvCxnSpPr>
          <p:cNvPr id="25" name="Straight Arrow Connector 24"/>
          <p:cNvCxnSpPr>
            <a:endCxn id="15" idx="1"/>
          </p:cNvCxnSpPr>
          <p:nvPr/>
        </p:nvCxnSpPr>
        <p:spPr>
          <a:xfrm>
            <a:off x="3585459" y="1864060"/>
            <a:ext cx="776300"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24" idx="1"/>
          </p:cNvCxnSpPr>
          <p:nvPr/>
        </p:nvCxnSpPr>
        <p:spPr>
          <a:xfrm rot="10800000">
            <a:off x="3585459" y="2016460"/>
            <a:ext cx="1081100" cy="152400"/>
          </a:xfrm>
          <a:prstGeom prst="bentConnector3">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5495717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43" y="292347"/>
            <a:ext cx="9252520" cy="707886"/>
          </a:xfrm>
          <a:prstGeom prst="rect">
            <a:avLst/>
          </a:prstGeom>
          <a:noFill/>
        </p:spPr>
        <p:txBody>
          <a:bodyPr wrap="square" rtlCol="0">
            <a:spAutoFit/>
          </a:bodyPr>
          <a:lstStyle/>
          <a:p>
            <a:pPr algn="ctr"/>
            <a:r>
              <a:rPr lang="en-US" sz="4000" b="1" dirty="0" smtClean="0">
                <a:solidFill>
                  <a:srgbClr val="C00000"/>
                </a:solidFill>
                <a:latin typeface="+mj-lt"/>
              </a:rPr>
              <a:t>General Rules to fill questionnaire</a:t>
            </a:r>
            <a:endParaRPr lang="en-US" sz="4000" b="1" dirty="0">
              <a:solidFill>
                <a:srgbClr val="C00000"/>
              </a:solidFill>
              <a:latin typeface="+mj-lt"/>
            </a:endParaRPr>
          </a:p>
        </p:txBody>
      </p:sp>
      <p:sp>
        <p:nvSpPr>
          <p:cNvPr id="48" name="Content Placeholder 5"/>
          <p:cNvSpPr>
            <a:spLocks noGrp="1"/>
          </p:cNvSpPr>
          <p:nvPr>
            <p:ph idx="1"/>
          </p:nvPr>
        </p:nvSpPr>
        <p:spPr>
          <a:xfrm>
            <a:off x="395536" y="1268760"/>
            <a:ext cx="8229600" cy="4824536"/>
          </a:xfrm>
        </p:spPr>
        <p:txBody>
          <a:bodyPr>
            <a:normAutofit/>
          </a:bodyPr>
          <a:lstStyle/>
          <a:p>
            <a:pPr>
              <a:buClr>
                <a:srgbClr val="C00000"/>
              </a:buClr>
              <a:buFont typeface="Wingdings" pitchFamily="2" charset="2"/>
              <a:buChar char="§"/>
            </a:pPr>
            <a:r>
              <a:rPr lang="en-US" dirty="0" smtClean="0">
                <a:latin typeface="+mj-lt"/>
              </a:rPr>
              <a:t>Do not read out response options</a:t>
            </a:r>
          </a:p>
          <a:p>
            <a:pPr>
              <a:buClr>
                <a:srgbClr val="C00000"/>
              </a:buClr>
              <a:buFont typeface="Wingdings" pitchFamily="2" charset="2"/>
              <a:buChar char="§"/>
            </a:pPr>
            <a:r>
              <a:rPr lang="en-US" dirty="0" smtClean="0">
                <a:latin typeface="+mj-lt"/>
              </a:rPr>
              <a:t>Assist respondent in correctly recalling events etc.</a:t>
            </a:r>
          </a:p>
          <a:p>
            <a:pPr>
              <a:buClr>
                <a:srgbClr val="C00000"/>
              </a:buClr>
              <a:buFont typeface="Wingdings" pitchFamily="2" charset="2"/>
              <a:buChar char="§"/>
            </a:pPr>
            <a:r>
              <a:rPr lang="en-US" dirty="0" smtClean="0">
                <a:latin typeface="+mj-lt"/>
              </a:rPr>
              <a:t>If response not listed in options, mark closest or if very different “other”</a:t>
            </a:r>
          </a:p>
          <a:p>
            <a:pPr>
              <a:buClr>
                <a:srgbClr val="C00000"/>
              </a:buClr>
              <a:buFont typeface="Wingdings" pitchFamily="2" charset="2"/>
              <a:buChar char="§"/>
            </a:pPr>
            <a:r>
              <a:rPr lang="en-US" dirty="0" smtClean="0">
                <a:latin typeface="+mj-lt"/>
              </a:rPr>
              <a:t>Follow the indicated skip pattern</a:t>
            </a:r>
          </a:p>
          <a:p>
            <a:pPr>
              <a:buClr>
                <a:srgbClr val="C00000"/>
              </a:buClr>
              <a:buFont typeface="Wingdings" pitchFamily="2" charset="2"/>
              <a:buChar char="§"/>
            </a:pPr>
            <a:r>
              <a:rPr lang="en-US" dirty="0" smtClean="0">
                <a:latin typeface="+mj-lt"/>
              </a:rPr>
              <a:t>Always clearly </a:t>
            </a:r>
            <a:r>
              <a:rPr lang="en-US" smtClean="0">
                <a:latin typeface="+mj-lt"/>
              </a:rPr>
              <a:t>mark </a:t>
            </a:r>
            <a:r>
              <a:rPr lang="en-US" smtClean="0">
                <a:latin typeface="+mj-lt"/>
              </a:rPr>
              <a:t>responses.</a:t>
            </a:r>
            <a:endParaRPr lang="en-US" dirty="0" smtClean="0">
              <a:latin typeface="+mj-lt"/>
            </a:endParaRPr>
          </a:p>
          <a:p>
            <a:pPr>
              <a:buClr>
                <a:srgbClr val="C00000"/>
              </a:buClr>
              <a:buFont typeface="Wingdings" pitchFamily="2" charset="2"/>
              <a:buChar char="§"/>
            </a:pPr>
            <a:endParaRPr lang="en-US" dirty="0" smtClean="0">
              <a:latin typeface="+mj-lt"/>
            </a:endParaRPr>
          </a:p>
        </p:txBody>
      </p:sp>
    </p:spTree>
    <p:extLst>
      <p:ext uri="{BB962C8B-B14F-4D97-AF65-F5344CB8AC3E}">
        <p14:creationId xmlns:p14="http://schemas.microsoft.com/office/powerpoint/2010/main" val="152692145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43" y="292347"/>
            <a:ext cx="9252520" cy="707886"/>
          </a:xfrm>
          <a:prstGeom prst="rect">
            <a:avLst/>
          </a:prstGeom>
          <a:noFill/>
        </p:spPr>
        <p:txBody>
          <a:bodyPr wrap="square" rtlCol="0">
            <a:spAutoFit/>
          </a:bodyPr>
          <a:lstStyle/>
          <a:p>
            <a:pPr algn="ctr"/>
            <a:r>
              <a:rPr lang="en-US" sz="4000" b="1" dirty="0" smtClean="0">
                <a:solidFill>
                  <a:srgbClr val="C00000"/>
                </a:solidFill>
                <a:latin typeface="+mj-lt"/>
              </a:rPr>
              <a:t>General Rules to fill questionnaire</a:t>
            </a:r>
            <a:endParaRPr lang="en-US" sz="4000" b="1" dirty="0">
              <a:solidFill>
                <a:srgbClr val="C00000"/>
              </a:solidFill>
              <a:latin typeface="+mj-lt"/>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8654" y="1772816"/>
            <a:ext cx="6974097" cy="4195891"/>
          </a:xfrm>
          <a:prstGeom prst="rect">
            <a:avLst/>
          </a:prstGeom>
        </p:spPr>
      </p:pic>
      <p:sp>
        <p:nvSpPr>
          <p:cNvPr id="6" name="Oval 5"/>
          <p:cNvSpPr/>
          <p:nvPr/>
        </p:nvSpPr>
        <p:spPr>
          <a:xfrm>
            <a:off x="7560000" y="2276872"/>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0" name="Oval 9"/>
          <p:cNvSpPr/>
          <p:nvPr/>
        </p:nvSpPr>
        <p:spPr>
          <a:xfrm>
            <a:off x="7571726" y="3284984"/>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1" name="Oval 10"/>
          <p:cNvSpPr/>
          <p:nvPr/>
        </p:nvSpPr>
        <p:spPr>
          <a:xfrm>
            <a:off x="7571726" y="3798753"/>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2" name="Oval 11"/>
          <p:cNvSpPr/>
          <p:nvPr/>
        </p:nvSpPr>
        <p:spPr>
          <a:xfrm>
            <a:off x="7236296" y="4581128"/>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3" name="Oval 12"/>
          <p:cNvSpPr/>
          <p:nvPr/>
        </p:nvSpPr>
        <p:spPr>
          <a:xfrm>
            <a:off x="7616114" y="4729403"/>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4" name="Oval 13"/>
          <p:cNvSpPr/>
          <p:nvPr/>
        </p:nvSpPr>
        <p:spPr>
          <a:xfrm>
            <a:off x="7616114" y="4896000"/>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5" name="Oval 14"/>
          <p:cNvSpPr/>
          <p:nvPr/>
        </p:nvSpPr>
        <p:spPr>
          <a:xfrm>
            <a:off x="7616114" y="5076000"/>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6" name="Oval 15"/>
          <p:cNvSpPr/>
          <p:nvPr/>
        </p:nvSpPr>
        <p:spPr>
          <a:xfrm>
            <a:off x="7616114" y="5301208"/>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7" name="Oval 16"/>
          <p:cNvSpPr/>
          <p:nvPr/>
        </p:nvSpPr>
        <p:spPr>
          <a:xfrm>
            <a:off x="7233508" y="5445224"/>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8" name="Oval 17"/>
          <p:cNvSpPr/>
          <p:nvPr/>
        </p:nvSpPr>
        <p:spPr>
          <a:xfrm>
            <a:off x="7616114" y="5589240"/>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19" name="Oval 18"/>
          <p:cNvSpPr/>
          <p:nvPr/>
        </p:nvSpPr>
        <p:spPr>
          <a:xfrm>
            <a:off x="7613326" y="5733256"/>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347343894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43" y="292347"/>
            <a:ext cx="9252520" cy="707886"/>
          </a:xfrm>
          <a:prstGeom prst="rect">
            <a:avLst/>
          </a:prstGeom>
          <a:noFill/>
        </p:spPr>
        <p:txBody>
          <a:bodyPr wrap="square" rtlCol="0">
            <a:spAutoFit/>
          </a:bodyPr>
          <a:lstStyle/>
          <a:p>
            <a:pPr algn="ctr"/>
            <a:r>
              <a:rPr lang="en-US" sz="4000" b="1" dirty="0" smtClean="0">
                <a:solidFill>
                  <a:srgbClr val="C00000"/>
                </a:solidFill>
                <a:latin typeface="+mj-lt"/>
              </a:rPr>
              <a:t>General Rules to fill questionnaire</a:t>
            </a:r>
            <a:endParaRPr lang="en-US" sz="4000" b="1" dirty="0">
              <a:solidFill>
                <a:srgbClr val="C00000"/>
              </a:solidFill>
              <a:latin typeface="+mj-l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946" y="2492896"/>
            <a:ext cx="8919513" cy="1631922"/>
          </a:xfrm>
          <a:prstGeom prst="rect">
            <a:avLst/>
          </a:prstGeom>
        </p:spPr>
      </p:pic>
      <p:sp>
        <p:nvSpPr>
          <p:cNvPr id="5" name="Oval 4"/>
          <p:cNvSpPr/>
          <p:nvPr/>
        </p:nvSpPr>
        <p:spPr>
          <a:xfrm>
            <a:off x="7308000" y="2708920"/>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6" name="TextBox 5"/>
          <p:cNvSpPr txBox="1"/>
          <p:nvPr/>
        </p:nvSpPr>
        <p:spPr>
          <a:xfrm>
            <a:off x="6372200" y="3395561"/>
            <a:ext cx="576064" cy="369332"/>
          </a:xfrm>
          <a:prstGeom prst="rect">
            <a:avLst/>
          </a:prstGeom>
          <a:noFill/>
        </p:spPr>
        <p:txBody>
          <a:bodyPr wrap="square" rtlCol="0">
            <a:spAutoFit/>
          </a:bodyPr>
          <a:lstStyle/>
          <a:p>
            <a:r>
              <a:rPr lang="es-ES" dirty="0" smtClean="0">
                <a:latin typeface="+mj-lt"/>
              </a:rPr>
              <a:t>0   3</a:t>
            </a:r>
            <a:endParaRPr lang="en-US" dirty="0">
              <a:latin typeface="+mj-lt"/>
            </a:endParaRPr>
          </a:p>
        </p:txBody>
      </p:sp>
      <p:sp>
        <p:nvSpPr>
          <p:cNvPr id="3" name="TextBox 2"/>
          <p:cNvSpPr txBox="1"/>
          <p:nvPr/>
        </p:nvSpPr>
        <p:spPr>
          <a:xfrm>
            <a:off x="7740352" y="2636912"/>
            <a:ext cx="1053814" cy="600164"/>
          </a:xfrm>
          <a:prstGeom prst="rect">
            <a:avLst/>
          </a:prstGeom>
          <a:solidFill>
            <a:schemeClr val="bg1"/>
          </a:solidFill>
        </p:spPr>
        <p:txBody>
          <a:bodyPr wrap="square" rtlCol="0">
            <a:spAutoFit/>
          </a:bodyPr>
          <a:lstStyle/>
          <a:p>
            <a:endParaRPr lang="en-GB" sz="1100" b="1" dirty="0" smtClean="0"/>
          </a:p>
          <a:p>
            <a:r>
              <a:rPr lang="en-GB" sz="1100" b="1" dirty="0" smtClean="0"/>
              <a:t>No   </a:t>
            </a:r>
            <a:r>
              <a:rPr lang="en-GB" sz="1100" b="1" dirty="0" smtClean="0">
                <a:sym typeface="Wingdings"/>
              </a:rPr>
              <a:t> Q34</a:t>
            </a:r>
            <a:endParaRPr lang="en-GB" sz="900" b="1" dirty="0" smtClean="0"/>
          </a:p>
          <a:p>
            <a:r>
              <a:rPr lang="en-GB" sz="1100" b="1" dirty="0" smtClean="0"/>
              <a:t>DNK </a:t>
            </a:r>
            <a:r>
              <a:rPr lang="en-GB" sz="1100" b="1" dirty="0">
                <a:sym typeface="Wingdings"/>
              </a:rPr>
              <a:t></a:t>
            </a:r>
            <a:r>
              <a:rPr lang="en-GB" sz="1100" b="1" dirty="0" smtClean="0"/>
              <a:t>Q34</a:t>
            </a:r>
            <a:endParaRPr lang="en-US" sz="1100" dirty="0"/>
          </a:p>
        </p:txBody>
      </p:sp>
    </p:spTree>
    <p:extLst>
      <p:ext uri="{BB962C8B-B14F-4D97-AF65-F5344CB8AC3E}">
        <p14:creationId xmlns:p14="http://schemas.microsoft.com/office/powerpoint/2010/main" val="293203104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43" y="292347"/>
            <a:ext cx="9252520" cy="707886"/>
          </a:xfrm>
          <a:prstGeom prst="rect">
            <a:avLst/>
          </a:prstGeom>
          <a:noFill/>
        </p:spPr>
        <p:txBody>
          <a:bodyPr wrap="square" rtlCol="0">
            <a:spAutoFit/>
          </a:bodyPr>
          <a:lstStyle/>
          <a:p>
            <a:pPr algn="ctr"/>
            <a:r>
              <a:rPr lang="en-US" sz="4000" b="1" dirty="0" smtClean="0">
                <a:solidFill>
                  <a:srgbClr val="C00000"/>
                </a:solidFill>
                <a:latin typeface="+mj-lt"/>
              </a:rPr>
              <a:t>General Rules to fill questionnaire</a:t>
            </a:r>
            <a:endParaRPr lang="en-US" sz="4000" b="1" dirty="0">
              <a:solidFill>
                <a:srgbClr val="C00000"/>
              </a:solidFill>
              <a:latin typeface="+mj-lt"/>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1628800"/>
            <a:ext cx="8131196" cy="3278709"/>
          </a:xfrm>
          <a:prstGeom prst="rect">
            <a:avLst/>
          </a:prstGeom>
        </p:spPr>
      </p:pic>
      <p:sp>
        <p:nvSpPr>
          <p:cNvPr id="7" name="Oval 6"/>
          <p:cNvSpPr/>
          <p:nvPr/>
        </p:nvSpPr>
        <p:spPr>
          <a:xfrm>
            <a:off x="7956376" y="2060848"/>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8" name="Oval 7"/>
          <p:cNvSpPr/>
          <p:nvPr/>
        </p:nvSpPr>
        <p:spPr>
          <a:xfrm>
            <a:off x="7983771" y="2933328"/>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9" name="Oval 8"/>
          <p:cNvSpPr/>
          <p:nvPr/>
        </p:nvSpPr>
        <p:spPr>
          <a:xfrm>
            <a:off x="7982983" y="3861048"/>
            <a:ext cx="216024" cy="14401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
        <p:nvSpPr>
          <p:cNvPr id="5" name="Oval 4"/>
          <p:cNvSpPr/>
          <p:nvPr/>
        </p:nvSpPr>
        <p:spPr>
          <a:xfrm>
            <a:off x="1259632" y="3077344"/>
            <a:ext cx="3024336" cy="92772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mj-lt"/>
            </a:endParaRPr>
          </a:p>
        </p:txBody>
      </p:sp>
    </p:spTree>
    <p:extLst>
      <p:ext uri="{BB962C8B-B14F-4D97-AF65-F5344CB8AC3E}">
        <p14:creationId xmlns:p14="http://schemas.microsoft.com/office/powerpoint/2010/main" val="390651242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443" y="292347"/>
            <a:ext cx="9252520" cy="707886"/>
          </a:xfrm>
          <a:prstGeom prst="rect">
            <a:avLst/>
          </a:prstGeom>
          <a:noFill/>
        </p:spPr>
        <p:txBody>
          <a:bodyPr wrap="square" rtlCol="0">
            <a:spAutoFit/>
          </a:bodyPr>
          <a:lstStyle/>
          <a:p>
            <a:pPr algn="ctr"/>
            <a:r>
              <a:rPr lang="en-US" sz="4000" b="1" dirty="0" smtClean="0">
                <a:solidFill>
                  <a:srgbClr val="C00000"/>
                </a:solidFill>
                <a:latin typeface="+mj-lt"/>
              </a:rPr>
              <a:t>General Rules to fill questionnaire</a:t>
            </a:r>
            <a:endParaRPr lang="en-US" sz="4000" b="1" dirty="0">
              <a:solidFill>
                <a:srgbClr val="C00000"/>
              </a:solidFill>
              <a:latin typeface="+mj-l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5046" y="1436553"/>
            <a:ext cx="8041313" cy="2016224"/>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2845" y="3573016"/>
            <a:ext cx="8485715" cy="3038095"/>
          </a:xfrm>
          <a:prstGeom prst="rect">
            <a:avLst/>
          </a:prstGeom>
        </p:spPr>
      </p:pic>
    </p:spTree>
    <p:extLst>
      <p:ext uri="{BB962C8B-B14F-4D97-AF65-F5344CB8AC3E}">
        <p14:creationId xmlns:p14="http://schemas.microsoft.com/office/powerpoint/2010/main" val="256107522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3777</TotalTime>
  <Words>1200</Words>
  <Application>Microsoft Macintosh PowerPoint</Application>
  <PresentationFormat>On-screen Show (4:3)</PresentationFormat>
  <Paragraphs>67</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Albert Kilian</dc:creator>
  <cp:lastModifiedBy>Hannah Koenker</cp:lastModifiedBy>
  <cp:revision>49</cp:revision>
  <dcterms:created xsi:type="dcterms:W3CDTF">2014-03-09T15:37:47Z</dcterms:created>
  <dcterms:modified xsi:type="dcterms:W3CDTF">2015-10-01T21:09:37Z</dcterms:modified>
</cp:coreProperties>
</file>