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59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0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1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0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3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1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4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2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9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841C9-73AC-438F-87C4-9EC9BF49728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71FD6-459D-4E98-8F23-042D31EB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4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030" y="57377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936" y="1491302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022" y="329427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963" y="516648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44640" y="544035"/>
            <a:ext cx="5911735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HH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7147" y="116633"/>
            <a:ext cx="590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47147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52845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9398" y="14940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60232" y="1494078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45766" y="2367957"/>
            <a:ext cx="5910609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539507" y="33076"/>
            <a:ext cx="508702" cy="2413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142356" y="635925"/>
            <a:ext cx="508702" cy="120760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40632" y="1234201"/>
            <a:ext cx="508703" cy="110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900055" y="85828"/>
            <a:ext cx="508703" cy="23077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609227" y="976113"/>
            <a:ext cx="369824" cy="2413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212076" y="1578962"/>
            <a:ext cx="369824" cy="120816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2" idx="2"/>
            <a:endCxn id="14" idx="0"/>
          </p:cNvCxnSpPr>
          <p:nvPr/>
        </p:nvCxnSpPr>
        <p:spPr>
          <a:xfrm rot="16200000" flipH="1">
            <a:off x="4810353" y="2177238"/>
            <a:ext cx="369823" cy="1161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44642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50340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46893" y="32942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660233" y="329427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44641" y="4230381"/>
            <a:ext cx="5911736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576581" y="2806453"/>
            <a:ext cx="432048" cy="24158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4179430" y="3409302"/>
            <a:ext cx="432048" cy="12101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9" idx="2"/>
            <a:endCxn id="41" idx="0"/>
          </p:cNvCxnSpPr>
          <p:nvPr/>
        </p:nvCxnSpPr>
        <p:spPr>
          <a:xfrm rot="16200000" flipH="1">
            <a:off x="4777708" y="4007579"/>
            <a:ext cx="432047" cy="1355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044641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250339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46892" y="5166486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660231" y="514240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509747" y="1802953"/>
            <a:ext cx="566280" cy="24163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4112596" y="2405802"/>
            <a:ext cx="566280" cy="12106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10872" y="3004078"/>
            <a:ext cx="566281" cy="1411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871549" y="1857519"/>
            <a:ext cx="566279" cy="23072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504573" y="3670549"/>
            <a:ext cx="576064" cy="241580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4107422" y="4273398"/>
            <a:ext cx="576064" cy="12101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05699" y="4871675"/>
            <a:ext cx="576065" cy="135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878414" y="3712516"/>
            <a:ext cx="551985" cy="23077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31424" y="116633"/>
            <a:ext cx="240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Households</a:t>
            </a:r>
            <a:endParaRPr lang="en-US" b="1" dirty="0"/>
          </a:p>
        </p:txBody>
      </p:sp>
      <p:sp>
        <p:nvSpPr>
          <p:cNvPr id="45" name="Rectangle 44"/>
          <p:cNvSpPr/>
          <p:nvPr/>
        </p:nvSpPr>
        <p:spPr>
          <a:xfrm>
            <a:off x="5622284" y="1494078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9" name="Elbow Connector 18"/>
          <p:cNvCxnSpPr>
            <a:stCxn id="8" idx="2"/>
            <a:endCxn id="45" idx="0"/>
          </p:cNvCxnSpPr>
          <p:nvPr/>
        </p:nvCxnSpPr>
        <p:spPr>
          <a:xfrm rot="16200000" flipH="1">
            <a:off x="5300744" y="685139"/>
            <a:ext cx="508703" cy="110917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622285" y="3293280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7" name="Elbow Connector 56"/>
          <p:cNvCxnSpPr>
            <a:stCxn id="14" idx="2"/>
            <a:endCxn id="61" idx="0"/>
          </p:cNvCxnSpPr>
          <p:nvPr/>
        </p:nvCxnSpPr>
        <p:spPr>
          <a:xfrm rot="16200000" flipH="1">
            <a:off x="5272736" y="2456332"/>
            <a:ext cx="565283" cy="1108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622283" y="5166486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0" name="Elbow Connector 59"/>
          <p:cNvCxnSpPr>
            <a:stCxn id="41" idx="2"/>
            <a:endCxn id="73" idx="0"/>
          </p:cNvCxnSpPr>
          <p:nvPr/>
        </p:nvCxnSpPr>
        <p:spPr>
          <a:xfrm rot="16200000" flipH="1">
            <a:off x="5267063" y="4323867"/>
            <a:ext cx="576065" cy="110917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6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030" y="57377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936" y="1491302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022" y="329427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963" y="516648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44640" y="544035"/>
            <a:ext cx="5911735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HH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7147" y="116633"/>
            <a:ext cx="590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47147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52845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9398" y="14940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60232" y="1494078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45766" y="2367957"/>
            <a:ext cx="5910609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539507" y="33076"/>
            <a:ext cx="508702" cy="2413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142356" y="635925"/>
            <a:ext cx="508702" cy="120760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40632" y="1234201"/>
            <a:ext cx="508703" cy="110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900055" y="85828"/>
            <a:ext cx="508703" cy="23077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609227" y="976113"/>
            <a:ext cx="369824" cy="2413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212076" y="1578962"/>
            <a:ext cx="369824" cy="120816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2" idx="2"/>
            <a:endCxn id="14" idx="0"/>
          </p:cNvCxnSpPr>
          <p:nvPr/>
        </p:nvCxnSpPr>
        <p:spPr>
          <a:xfrm rot="16200000" flipH="1">
            <a:off x="4810353" y="2177238"/>
            <a:ext cx="369823" cy="1161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44642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50340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46893" y="32942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660233" y="329427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44641" y="4230381"/>
            <a:ext cx="5911736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576581" y="2806453"/>
            <a:ext cx="432048" cy="24158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4179430" y="3409302"/>
            <a:ext cx="432048" cy="12101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9" idx="2"/>
            <a:endCxn id="41" idx="0"/>
          </p:cNvCxnSpPr>
          <p:nvPr/>
        </p:nvCxnSpPr>
        <p:spPr>
          <a:xfrm rot="16200000" flipH="1">
            <a:off x="4777708" y="4007579"/>
            <a:ext cx="432047" cy="1355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044641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250339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46892" y="5166486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660231" y="514240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509747" y="1802953"/>
            <a:ext cx="566280" cy="24163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4112596" y="2405802"/>
            <a:ext cx="566280" cy="12106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10872" y="3004078"/>
            <a:ext cx="566281" cy="1411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871549" y="1857519"/>
            <a:ext cx="566279" cy="23072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504573" y="3670549"/>
            <a:ext cx="576064" cy="241580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4107422" y="4273398"/>
            <a:ext cx="576064" cy="12101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05699" y="4871675"/>
            <a:ext cx="576065" cy="135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878414" y="3712516"/>
            <a:ext cx="551985" cy="23077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31424" y="116633"/>
            <a:ext cx="240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Households</a:t>
            </a:r>
            <a:endParaRPr lang="en-US" b="1" dirty="0"/>
          </a:p>
        </p:txBody>
      </p:sp>
      <p:sp>
        <p:nvSpPr>
          <p:cNvPr id="45" name="Rectangle 44"/>
          <p:cNvSpPr/>
          <p:nvPr/>
        </p:nvSpPr>
        <p:spPr>
          <a:xfrm>
            <a:off x="5622284" y="1494078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9" name="Elbow Connector 18"/>
          <p:cNvCxnSpPr>
            <a:stCxn id="8" idx="2"/>
            <a:endCxn id="45" idx="0"/>
          </p:cNvCxnSpPr>
          <p:nvPr/>
        </p:nvCxnSpPr>
        <p:spPr>
          <a:xfrm rot="16200000" flipH="1">
            <a:off x="5300744" y="685139"/>
            <a:ext cx="508703" cy="110917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622285" y="3293280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7" name="Elbow Connector 56"/>
          <p:cNvCxnSpPr>
            <a:stCxn id="14" idx="2"/>
            <a:endCxn id="61" idx="0"/>
          </p:cNvCxnSpPr>
          <p:nvPr/>
        </p:nvCxnSpPr>
        <p:spPr>
          <a:xfrm rot="16200000" flipH="1">
            <a:off x="5272736" y="2456332"/>
            <a:ext cx="565283" cy="1108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622283" y="5166486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0" name="Elbow Connector 59"/>
          <p:cNvCxnSpPr>
            <a:stCxn id="41" idx="2"/>
            <a:endCxn id="73" idx="0"/>
          </p:cNvCxnSpPr>
          <p:nvPr/>
        </p:nvCxnSpPr>
        <p:spPr>
          <a:xfrm rot="16200000" flipH="1">
            <a:off x="5267063" y="4323867"/>
            <a:ext cx="576065" cy="110917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67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030" y="57377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936" y="1491302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022" y="329427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963" y="516648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44640" y="544035"/>
            <a:ext cx="5911735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HH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7147" y="116633"/>
            <a:ext cx="590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47147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52845" y="14940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9398" y="14940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60232" y="1494078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45766" y="2367957"/>
            <a:ext cx="5910609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400" dirty="0" smtClean="0">
                <a:solidFill>
                  <a:schemeClr val="tx1"/>
                </a:solidFill>
              </a:rPr>
              <a:t>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539507" y="33076"/>
            <a:ext cx="508702" cy="2413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142356" y="635925"/>
            <a:ext cx="508702" cy="120760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40632" y="1234201"/>
            <a:ext cx="508703" cy="110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900055" y="85828"/>
            <a:ext cx="508703" cy="23077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609227" y="976113"/>
            <a:ext cx="369824" cy="2413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212076" y="1578962"/>
            <a:ext cx="369824" cy="120816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2" idx="2"/>
            <a:endCxn id="14" idx="0"/>
          </p:cNvCxnSpPr>
          <p:nvPr/>
        </p:nvCxnSpPr>
        <p:spPr>
          <a:xfrm rot="16200000" flipH="1">
            <a:off x="4810353" y="2177238"/>
            <a:ext cx="369823" cy="1161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44642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50340" y="3294277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46893" y="3294278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660233" y="329427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44641" y="4230381"/>
            <a:ext cx="5911736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HH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576581" y="2806453"/>
            <a:ext cx="432048" cy="24158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4179430" y="3409302"/>
            <a:ext cx="432048" cy="12101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9" idx="2"/>
            <a:endCxn id="41" idx="0"/>
          </p:cNvCxnSpPr>
          <p:nvPr/>
        </p:nvCxnSpPr>
        <p:spPr>
          <a:xfrm rot="16200000" flipH="1">
            <a:off x="4777708" y="4007579"/>
            <a:ext cx="432047" cy="1355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044641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Still has nets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250339" y="516648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Nobody home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46892" y="5166486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660231" y="5142406"/>
            <a:ext cx="1296144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Moved or refused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509747" y="1802953"/>
            <a:ext cx="566280" cy="24163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4112596" y="2405802"/>
            <a:ext cx="566280" cy="12106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10872" y="3004078"/>
            <a:ext cx="566281" cy="1411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871549" y="1857519"/>
            <a:ext cx="566279" cy="23072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504573" y="3670549"/>
            <a:ext cx="576064" cy="241580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4107422" y="4273398"/>
            <a:ext cx="576064" cy="12101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05699" y="4871675"/>
            <a:ext cx="576065" cy="135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878414" y="3712516"/>
            <a:ext cx="551985" cy="23077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31424" y="116633"/>
            <a:ext cx="240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Households</a:t>
            </a:r>
            <a:endParaRPr lang="en-US" b="1" dirty="0"/>
          </a:p>
        </p:txBody>
      </p:sp>
      <p:sp>
        <p:nvSpPr>
          <p:cNvPr id="45" name="Rectangle 44"/>
          <p:cNvSpPr/>
          <p:nvPr/>
        </p:nvSpPr>
        <p:spPr>
          <a:xfrm>
            <a:off x="5622284" y="1494078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9" name="Elbow Connector 18"/>
          <p:cNvCxnSpPr>
            <a:stCxn id="8" idx="2"/>
            <a:endCxn id="45" idx="0"/>
          </p:cNvCxnSpPr>
          <p:nvPr/>
        </p:nvCxnSpPr>
        <p:spPr>
          <a:xfrm rot="16200000" flipH="1">
            <a:off x="5300744" y="685139"/>
            <a:ext cx="508703" cy="110917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622285" y="3293280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7" name="Elbow Connector 56"/>
          <p:cNvCxnSpPr>
            <a:stCxn id="14" idx="2"/>
            <a:endCxn id="61" idx="0"/>
          </p:cNvCxnSpPr>
          <p:nvPr/>
        </p:nvCxnSpPr>
        <p:spPr>
          <a:xfrm rot="16200000" flipH="1">
            <a:off x="5272736" y="2456332"/>
            <a:ext cx="565283" cy="1108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622283" y="5166486"/>
            <a:ext cx="97479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Lost all nets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0" name="Elbow Connector 59"/>
          <p:cNvCxnSpPr>
            <a:stCxn id="41" idx="2"/>
            <a:endCxn id="73" idx="0"/>
          </p:cNvCxnSpPr>
          <p:nvPr/>
        </p:nvCxnSpPr>
        <p:spPr>
          <a:xfrm rot="16200000" flipH="1">
            <a:off x="5267063" y="4323867"/>
            <a:ext cx="576065" cy="110917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67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X Cohort nets active 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524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X Cohort nets active 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66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32" y="5708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338" y="1488346"/>
            <a:ext cx="128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months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424" y="329132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months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65" y="51635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months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6569" y="658383"/>
            <a:ext cx="7495911" cy="4413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Campaign nets recruited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9076" y="230981"/>
            <a:ext cx="749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Site</a:t>
            </a:r>
            <a:r>
              <a:rPr lang="es-ES" dirty="0" smtClean="0"/>
              <a:t>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9076" y="16084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1024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6698" y="1612170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3085" y="1612170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696" y="2482305"/>
            <a:ext cx="7494784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X Cohort nets active (</a:t>
            </a:r>
            <a:r>
              <a:rPr lang="en-US" sz="1400" dirty="0" err="1" smtClean="0">
                <a:solidFill>
                  <a:schemeClr val="tx1"/>
                </a:solidFill>
              </a:rPr>
              <a:t>x.x</a:t>
            </a:r>
            <a:r>
              <a:rPr lang="en-US" sz="1400" dirty="0" smtClean="0">
                <a:solidFill>
                  <a:schemeClr val="tx1"/>
                </a:solidFill>
              </a:rPr>
              <a:t>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8" idx="2"/>
            <a:endCxn id="10" idx="0"/>
          </p:cNvCxnSpPr>
          <p:nvPr/>
        </p:nvCxnSpPr>
        <p:spPr>
          <a:xfrm rot="5400000">
            <a:off x="3287480" y="-248620"/>
            <a:ext cx="508702" cy="32053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11" idx="0"/>
          </p:cNvCxnSpPr>
          <p:nvPr/>
        </p:nvCxnSpPr>
        <p:spPr>
          <a:xfrm rot="5400000">
            <a:off x="4298329" y="765973"/>
            <a:ext cx="512446" cy="11799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12" idx="0"/>
          </p:cNvCxnSpPr>
          <p:nvPr/>
        </p:nvCxnSpPr>
        <p:spPr>
          <a:xfrm rot="5400000">
            <a:off x="4792073" y="1259717"/>
            <a:ext cx="512447" cy="19245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2"/>
            <a:endCxn id="13" idx="0"/>
          </p:cNvCxnSpPr>
          <p:nvPr/>
        </p:nvCxnSpPr>
        <p:spPr>
          <a:xfrm rot="16200000" flipH="1">
            <a:off x="5312234" y="932013"/>
            <a:ext cx="512447" cy="8478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4" idx="0"/>
          </p:cNvCxnSpPr>
          <p:nvPr/>
        </p:nvCxnSpPr>
        <p:spPr>
          <a:xfrm rot="16200000" flipH="1">
            <a:off x="3357200" y="694417"/>
            <a:ext cx="369824" cy="32059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16200000" flipH="1">
            <a:off x="4371793" y="1709010"/>
            <a:ext cx="366080" cy="118051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396571" y="3408625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55776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04675" y="3410663"/>
            <a:ext cx="8907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23084" y="3399991"/>
            <a:ext cx="93861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96570" y="4344729"/>
            <a:ext cx="7495910" cy="36004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Cohort nets active (x%)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37" idx="2"/>
            <a:endCxn id="41" idx="0"/>
          </p:cNvCxnSpPr>
          <p:nvPr/>
        </p:nvCxnSpPr>
        <p:spPr>
          <a:xfrm rot="16200000" flipH="1">
            <a:off x="3324554" y="2524758"/>
            <a:ext cx="432048" cy="32078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8" idx="2"/>
            <a:endCxn id="41" idx="0"/>
          </p:cNvCxnSpPr>
          <p:nvPr/>
        </p:nvCxnSpPr>
        <p:spPr>
          <a:xfrm rot="16200000" flipH="1">
            <a:off x="3855903" y="3056107"/>
            <a:ext cx="432048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396570" y="5280833"/>
            <a:ext cx="1080120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Present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5776" y="5280834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6698" y="5280834"/>
            <a:ext cx="876035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Discarded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3084" y="5272491"/>
            <a:ext cx="938609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Given away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1" name="Elbow Connector 80"/>
          <p:cNvCxnSpPr>
            <a:stCxn id="14" idx="2"/>
            <a:endCxn id="37" idx="0"/>
          </p:cNvCxnSpPr>
          <p:nvPr/>
        </p:nvCxnSpPr>
        <p:spPr>
          <a:xfrm rot="5400000">
            <a:off x="3257720" y="1521257"/>
            <a:ext cx="566280" cy="3208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4" idx="2"/>
            <a:endCxn id="38" idx="0"/>
          </p:cNvCxnSpPr>
          <p:nvPr/>
        </p:nvCxnSpPr>
        <p:spPr>
          <a:xfrm rot="5400000">
            <a:off x="3789069" y="2052606"/>
            <a:ext cx="5662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39" idx="0"/>
          </p:cNvCxnSpPr>
          <p:nvPr/>
        </p:nvCxnSpPr>
        <p:spPr>
          <a:xfrm rot="5400000">
            <a:off x="4763407" y="3028982"/>
            <a:ext cx="568318" cy="19504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2"/>
            <a:endCxn id="40" idx="0"/>
          </p:cNvCxnSpPr>
          <p:nvPr/>
        </p:nvCxnSpPr>
        <p:spPr>
          <a:xfrm rot="16200000" flipH="1">
            <a:off x="5289915" y="2697517"/>
            <a:ext cx="557646" cy="8473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1" idx="2"/>
            <a:endCxn id="66" idx="0"/>
          </p:cNvCxnSpPr>
          <p:nvPr/>
        </p:nvCxnSpPr>
        <p:spPr>
          <a:xfrm rot="5400000">
            <a:off x="3252546" y="3388854"/>
            <a:ext cx="576064" cy="32078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41" idx="2"/>
            <a:endCxn id="67" idx="0"/>
          </p:cNvCxnSpPr>
          <p:nvPr/>
        </p:nvCxnSpPr>
        <p:spPr>
          <a:xfrm rot="5400000">
            <a:off x="3783896" y="3920204"/>
            <a:ext cx="576065" cy="214519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41" idx="2"/>
            <a:endCxn id="68" idx="0"/>
          </p:cNvCxnSpPr>
          <p:nvPr/>
        </p:nvCxnSpPr>
        <p:spPr>
          <a:xfrm rot="5400000">
            <a:off x="4756589" y="4892897"/>
            <a:ext cx="576065" cy="1998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41" idx="2"/>
            <a:endCxn id="69" idx="0"/>
          </p:cNvCxnSpPr>
          <p:nvPr/>
        </p:nvCxnSpPr>
        <p:spPr>
          <a:xfrm rot="16200000" flipH="1">
            <a:off x="5284596" y="4564698"/>
            <a:ext cx="567722" cy="8478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1425" y="116633"/>
            <a:ext cx="141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Cohort nets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7704000" y="1612168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8" idx="2"/>
            <a:endCxn id="46" idx="0"/>
          </p:cNvCxnSpPr>
          <p:nvPr/>
        </p:nvCxnSpPr>
        <p:spPr>
          <a:xfrm rot="16200000" flipH="1">
            <a:off x="6465160" y="-220913"/>
            <a:ext cx="512445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04000" y="3408626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HH moved/refused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04000" y="5280833"/>
            <a:ext cx="1188480" cy="504056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HH moved/refused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14" idx="2"/>
            <a:endCxn id="65" idx="0"/>
          </p:cNvCxnSpPr>
          <p:nvPr/>
        </p:nvCxnSpPr>
        <p:spPr>
          <a:xfrm rot="16200000" flipH="1">
            <a:off x="6438524" y="1548909"/>
            <a:ext cx="566281" cy="31531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1" idx="2"/>
            <a:endCxn id="70" idx="0"/>
          </p:cNvCxnSpPr>
          <p:nvPr/>
        </p:nvCxnSpPr>
        <p:spPr>
          <a:xfrm rot="16200000" flipH="1">
            <a:off x="6433350" y="3415943"/>
            <a:ext cx="576064" cy="31537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55776" y="1612169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</a:rPr>
              <a:t>x.x</a:t>
            </a:r>
            <a:r>
              <a:rPr lang="en-US" sz="1200" dirty="0" smtClean="0">
                <a:solidFill>
                  <a:schemeClr val="tx1"/>
                </a:solidFill>
              </a:rPr>
              <a:t>%)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Elsewhere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stCxn id="61" idx="2"/>
            <a:endCxn id="14" idx="0"/>
          </p:cNvCxnSpPr>
          <p:nvPr/>
        </p:nvCxnSpPr>
        <p:spPr>
          <a:xfrm rot="16200000" flipH="1">
            <a:off x="3889169" y="1226386"/>
            <a:ext cx="366080" cy="21457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553241" y="3408625"/>
            <a:ext cx="887107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2" name="Elbow Connector 81"/>
          <p:cNvCxnSpPr>
            <a:stCxn id="14" idx="2"/>
            <a:endCxn id="88" idx="0"/>
          </p:cNvCxnSpPr>
          <p:nvPr/>
        </p:nvCxnSpPr>
        <p:spPr>
          <a:xfrm rot="5400000">
            <a:off x="4287802" y="2551339"/>
            <a:ext cx="566280" cy="114829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88" idx="2"/>
            <a:endCxn id="41" idx="0"/>
          </p:cNvCxnSpPr>
          <p:nvPr/>
        </p:nvCxnSpPr>
        <p:spPr>
          <a:xfrm rot="16200000" flipH="1">
            <a:off x="4354636" y="3554840"/>
            <a:ext cx="432048" cy="114773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521024" y="5272491"/>
            <a:ext cx="887106" cy="50405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Unknown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1" name="Elbow Connector 110"/>
          <p:cNvCxnSpPr>
            <a:stCxn id="41" idx="2"/>
            <a:endCxn id="109" idx="0"/>
          </p:cNvCxnSpPr>
          <p:nvPr/>
        </p:nvCxnSpPr>
        <p:spPr>
          <a:xfrm rot="5400000">
            <a:off x="4270690" y="4398656"/>
            <a:ext cx="567722" cy="11799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7503" y="1612169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</a:t>
            </a:r>
            <a:r>
              <a:rPr lang="es-ES" sz="1200" dirty="0" err="1" smtClean="0">
                <a:solidFill>
                  <a:schemeClr val="tx1"/>
                </a:solidFill>
              </a:rPr>
              <a:t>x.x</a:t>
            </a:r>
            <a:r>
              <a:rPr lang="es-ES" sz="1200" dirty="0" smtClean="0">
                <a:solidFill>
                  <a:schemeClr val="tx1"/>
                </a:solidFill>
              </a:rPr>
              <a:t>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8" idx="2"/>
            <a:endCxn id="57" idx="0"/>
          </p:cNvCxnSpPr>
          <p:nvPr/>
        </p:nvCxnSpPr>
        <p:spPr>
          <a:xfrm rot="16200000" flipH="1">
            <a:off x="5855773" y="388474"/>
            <a:ext cx="512446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6537503" y="3408625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1" name="Elbow Connector 100"/>
          <p:cNvCxnSpPr>
            <a:stCxn id="14" idx="2"/>
            <a:endCxn id="96" idx="0"/>
          </p:cNvCxnSpPr>
          <p:nvPr/>
        </p:nvCxnSpPr>
        <p:spPr>
          <a:xfrm rot="16200000" flipH="1">
            <a:off x="5829138" y="2158295"/>
            <a:ext cx="566280" cy="19343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537503" y="5272491"/>
            <a:ext cx="1083930" cy="50031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X </a:t>
            </a:r>
            <a:r>
              <a:rPr lang="es-ES" sz="1200" dirty="0" smtClean="0">
                <a:solidFill>
                  <a:schemeClr val="tx1"/>
                </a:solidFill>
              </a:rPr>
              <a:t>(x%)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Lost</a:t>
            </a:r>
            <a:r>
              <a:rPr lang="es-ES" sz="1200" dirty="0" smtClean="0">
                <a:solidFill>
                  <a:schemeClr val="tx1"/>
                </a:solidFill>
              </a:rPr>
              <a:t> </a:t>
            </a:r>
            <a:r>
              <a:rPr lang="es-ES" sz="1000" dirty="0" smtClean="0">
                <a:solidFill>
                  <a:schemeClr val="tx1"/>
                </a:solidFill>
              </a:rPr>
              <a:t>(</a:t>
            </a:r>
            <a:r>
              <a:rPr lang="es-ES" sz="1000" dirty="0" err="1" smtClean="0">
                <a:solidFill>
                  <a:schemeClr val="tx1"/>
                </a:solidFill>
              </a:rPr>
              <a:t>unknown</a:t>
            </a:r>
            <a:r>
              <a:rPr lang="es-ES" sz="1000" dirty="0" smtClean="0">
                <a:solidFill>
                  <a:schemeClr val="tx1"/>
                </a:solidFill>
              </a:rPr>
              <a:t>)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4" name="Elbow Connector 113"/>
          <p:cNvCxnSpPr>
            <a:stCxn id="41" idx="2"/>
            <a:endCxn id="112" idx="0"/>
          </p:cNvCxnSpPr>
          <p:nvPr/>
        </p:nvCxnSpPr>
        <p:spPr>
          <a:xfrm rot="16200000" flipH="1">
            <a:off x="5828135" y="4021158"/>
            <a:ext cx="567722" cy="19349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66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749A9448-A38C-424E-9372-EE1E0F708F51}"/>
</file>

<file path=customXml/itemProps2.xml><?xml version="1.0" encoding="utf-8"?>
<ds:datastoreItem xmlns:ds="http://schemas.openxmlformats.org/officeDocument/2006/customXml" ds:itemID="{01A89909-C2B4-4DF5-840F-D1697B1EAD41}"/>
</file>

<file path=customXml/itemProps3.xml><?xml version="1.0" encoding="utf-8"?>
<ds:datastoreItem xmlns:ds="http://schemas.openxmlformats.org/officeDocument/2006/customXml" ds:itemID="{81A72804-551E-43D9-998B-1EA1F4F3D407}"/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813</Words>
  <Application>Microsoft Office PowerPoint</Application>
  <PresentationFormat>On-screen Show (4:3)</PresentationFormat>
  <Paragraphs>270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butzer</dc:creator>
  <cp:lastModifiedBy>butzer</cp:lastModifiedBy>
  <cp:revision>22</cp:revision>
  <dcterms:created xsi:type="dcterms:W3CDTF">2017-04-08T12:10:54Z</dcterms:created>
  <dcterms:modified xsi:type="dcterms:W3CDTF">2017-05-09T05:23:33Z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  <property fmtid="{D5CDD505-2E9C-101B-9397-08002B2CF9AE}" pid="3" name="Order">
    <vt:r8>272700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