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59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0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1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0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3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4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2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9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41C9-73AC-438F-87C4-9EC9BF49728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71FD6-459D-4E98-8F23-042D31EB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4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1424" y="116633"/>
            <a:ext cx="6812267" cy="5553909"/>
            <a:chOff x="131424" y="116633"/>
            <a:chExt cx="6812267" cy="5553909"/>
          </a:xfrm>
        </p:grpSpPr>
        <p:sp>
          <p:nvSpPr>
            <p:cNvPr id="4" name="TextBox 3"/>
            <p:cNvSpPr txBox="1"/>
            <p:nvPr/>
          </p:nvSpPr>
          <p:spPr>
            <a:xfrm>
              <a:off x="537030" y="573779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Enquête</a:t>
              </a:r>
              <a:r>
                <a:rPr lang="en-US" dirty="0"/>
                <a:t> de base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1936" y="1491302"/>
              <a:ext cx="1474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12ème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5022" y="3294277"/>
              <a:ext cx="147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24ème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0962" y="5166486"/>
              <a:ext cx="1445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36ème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4641" y="544035"/>
              <a:ext cx="4896544" cy="4413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X </a:t>
              </a:r>
              <a:r>
                <a:rPr lang="en-US" dirty="0" err="1">
                  <a:solidFill>
                    <a:schemeClr val="tx1"/>
                  </a:solidFill>
                </a:rPr>
                <a:t>Mén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sélectionnés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47147" y="116633"/>
              <a:ext cx="4896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Site </a:t>
              </a:r>
              <a:r>
                <a:rPr lang="es-ES" dirty="0" err="1"/>
                <a:t>d’étude</a:t>
              </a:r>
              <a:r>
                <a:rPr lang="es-ES" dirty="0"/>
                <a:t> 1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47147" y="14940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200" dirty="0">
                  <a:solidFill>
                    <a:schemeClr val="tx1"/>
                  </a:solidFill>
                </a:rPr>
                <a:t>(</a:t>
              </a:r>
              <a:r>
                <a:rPr lang="en-US" sz="1200" dirty="0" err="1">
                  <a:solidFill>
                    <a:schemeClr val="tx1"/>
                  </a:solidFill>
                </a:rPr>
                <a:t>x.x</a:t>
              </a:r>
              <a:r>
                <a:rPr lang="en-US" sz="1200" dirty="0">
                  <a:solidFill>
                    <a:schemeClr val="tx1"/>
                  </a:solidFill>
                </a:rPr>
                <a:t>%)</a:t>
              </a: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52845" y="14940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(</a:t>
              </a:r>
              <a:r>
                <a:rPr lang="en-US" sz="1400" dirty="0" err="1">
                  <a:solidFill>
                    <a:schemeClr val="tx1"/>
                  </a:solidFill>
                </a:rPr>
                <a:t>x</a:t>
              </a:r>
              <a:r>
                <a:rPr lang="en-US" sz="1200" dirty="0" err="1">
                  <a:solidFill>
                    <a:schemeClr val="tx1"/>
                  </a:solidFill>
                </a:rPr>
                <a:t>.x</a:t>
              </a:r>
              <a:r>
                <a:rPr lang="en-US" sz="1200" dirty="0">
                  <a:solidFill>
                    <a:schemeClr val="tx1"/>
                  </a:solidFill>
                </a:rPr>
                <a:t>%)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49398" y="1494078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</a:t>
              </a:r>
              <a:r>
                <a:rPr lang="es-ES" sz="1200" dirty="0" err="1">
                  <a:solidFill>
                    <a:schemeClr val="tx1"/>
                  </a:solidFill>
                </a:rPr>
                <a:t>x.x</a:t>
              </a:r>
              <a:r>
                <a:rPr lang="es-ES" sz="1200" dirty="0">
                  <a:solidFill>
                    <a:schemeClr val="tx1"/>
                  </a:solidFill>
                </a:rPr>
                <a:t>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47547" y="1494077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</a:t>
              </a:r>
              <a:r>
                <a:rPr lang="es-ES" sz="1200" dirty="0" err="1">
                  <a:solidFill>
                    <a:schemeClr val="tx1"/>
                  </a:solidFill>
                </a:rPr>
                <a:t>x.x</a:t>
              </a:r>
              <a:r>
                <a:rPr lang="es-ES" sz="1200" dirty="0">
                  <a:solidFill>
                    <a:schemeClr val="tx1"/>
                  </a:solidFill>
                </a:rPr>
                <a:t>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45766" y="2367957"/>
              <a:ext cx="4897925" cy="360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400" dirty="0" err="1">
                  <a:solidFill>
                    <a:schemeClr val="tx1"/>
                  </a:solidFill>
                </a:rPr>
                <a:t>Mén</a:t>
              </a:r>
              <a:r>
                <a:rPr lang="en-US" sz="1400" dirty="0">
                  <a:solidFill>
                    <a:schemeClr val="tx1"/>
                  </a:solidFill>
                </a:rPr>
                <a:t> active (</a:t>
              </a:r>
              <a:r>
                <a:rPr lang="en-US" sz="1400" dirty="0" err="1">
                  <a:solidFill>
                    <a:schemeClr val="tx1"/>
                  </a:solidFill>
                </a:rPr>
                <a:t>x.x</a:t>
              </a:r>
              <a:r>
                <a:rPr lang="en-US" sz="1400" dirty="0">
                  <a:solidFill>
                    <a:schemeClr val="tx1"/>
                  </a:solidFill>
                </a:rPr>
                <a:t>%)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Elbow Connector 15"/>
            <p:cNvCxnSpPr>
              <a:stCxn id="8" idx="2"/>
              <a:endCxn id="10" idx="0"/>
            </p:cNvCxnSpPr>
            <p:nvPr/>
          </p:nvCxnSpPr>
          <p:spPr>
            <a:xfrm rot="5400000">
              <a:off x="3285709" y="286873"/>
              <a:ext cx="508702" cy="1905706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8" idx="2"/>
              <a:endCxn id="11" idx="0"/>
            </p:cNvCxnSpPr>
            <p:nvPr/>
          </p:nvCxnSpPr>
          <p:spPr>
            <a:xfrm rot="5400000">
              <a:off x="3888558" y="889722"/>
              <a:ext cx="508702" cy="700008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8" idx="2"/>
              <a:endCxn id="12" idx="0"/>
            </p:cNvCxnSpPr>
            <p:nvPr/>
          </p:nvCxnSpPr>
          <p:spPr>
            <a:xfrm rot="16200000" flipH="1">
              <a:off x="4486834" y="991453"/>
              <a:ext cx="508703" cy="496545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13" idx="0"/>
            </p:cNvCxnSpPr>
            <p:nvPr/>
          </p:nvCxnSpPr>
          <p:spPr>
            <a:xfrm rot="16200000" flipH="1">
              <a:off x="5139915" y="338373"/>
              <a:ext cx="508702" cy="1802706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0" idx="2"/>
              <a:endCxn id="14" idx="0"/>
            </p:cNvCxnSpPr>
            <p:nvPr/>
          </p:nvCxnSpPr>
          <p:spPr>
            <a:xfrm rot="16200000" flipH="1">
              <a:off x="3356056" y="1229284"/>
              <a:ext cx="369824" cy="190752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11" idx="2"/>
              <a:endCxn id="14" idx="0"/>
            </p:cNvCxnSpPr>
            <p:nvPr/>
          </p:nvCxnSpPr>
          <p:spPr>
            <a:xfrm rot="16200000" flipH="1">
              <a:off x="3958905" y="1832133"/>
              <a:ext cx="369824" cy="70182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2" idx="2"/>
              <a:endCxn id="14" idx="0"/>
            </p:cNvCxnSpPr>
            <p:nvPr/>
          </p:nvCxnSpPr>
          <p:spPr>
            <a:xfrm rot="5400000">
              <a:off x="4557183" y="1935681"/>
              <a:ext cx="369823" cy="49472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2044642" y="32942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50340" y="32942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46893" y="3294278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45042" y="3294277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044641" y="4230381"/>
              <a:ext cx="4896544" cy="360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HH active (x%)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Elbow Connector 41"/>
            <p:cNvCxnSpPr>
              <a:stCxn id="37" idx="2"/>
              <a:endCxn id="41" idx="0"/>
            </p:cNvCxnSpPr>
            <p:nvPr/>
          </p:nvCxnSpPr>
          <p:spPr>
            <a:xfrm rot="16200000" flipH="1">
              <a:off x="3322783" y="3060251"/>
              <a:ext cx="432048" cy="1908211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>
              <a:stCxn id="38" idx="2"/>
              <a:endCxn id="41" idx="0"/>
            </p:cNvCxnSpPr>
            <p:nvPr/>
          </p:nvCxnSpPr>
          <p:spPr>
            <a:xfrm rot="16200000" flipH="1">
              <a:off x="3925632" y="3663100"/>
              <a:ext cx="432048" cy="702513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39" idx="2"/>
              <a:endCxn id="41" idx="0"/>
            </p:cNvCxnSpPr>
            <p:nvPr/>
          </p:nvCxnSpPr>
          <p:spPr>
            <a:xfrm rot="5400000">
              <a:off x="4523910" y="3767337"/>
              <a:ext cx="432047" cy="49404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2044641" y="5166485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50339" y="5166485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446892" y="5166486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45041" y="5166485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Elbow Connector 80"/>
            <p:cNvCxnSpPr>
              <a:stCxn id="14" idx="2"/>
              <a:endCxn id="37" idx="0"/>
            </p:cNvCxnSpPr>
            <p:nvPr/>
          </p:nvCxnSpPr>
          <p:spPr>
            <a:xfrm rot="5400000">
              <a:off x="3256576" y="2056124"/>
              <a:ext cx="566280" cy="191002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14" idx="2"/>
              <a:endCxn id="38" idx="0"/>
            </p:cNvCxnSpPr>
            <p:nvPr/>
          </p:nvCxnSpPr>
          <p:spPr>
            <a:xfrm rot="5400000">
              <a:off x="3859425" y="2658973"/>
              <a:ext cx="566280" cy="70432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84"/>
            <p:cNvCxnSpPr>
              <a:stCxn id="14" idx="2"/>
              <a:endCxn id="39" idx="0"/>
            </p:cNvCxnSpPr>
            <p:nvPr/>
          </p:nvCxnSpPr>
          <p:spPr>
            <a:xfrm rot="16200000" flipH="1">
              <a:off x="4457701" y="2765025"/>
              <a:ext cx="566281" cy="49222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14" idx="2"/>
              <a:endCxn id="40" idx="0"/>
            </p:cNvCxnSpPr>
            <p:nvPr/>
          </p:nvCxnSpPr>
          <p:spPr>
            <a:xfrm rot="16200000" flipH="1">
              <a:off x="5110781" y="2111944"/>
              <a:ext cx="566280" cy="1798385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lbow Connector 92"/>
            <p:cNvCxnSpPr>
              <a:stCxn id="41" idx="2"/>
              <a:endCxn id="66" idx="0"/>
            </p:cNvCxnSpPr>
            <p:nvPr/>
          </p:nvCxnSpPr>
          <p:spPr>
            <a:xfrm rot="5400000">
              <a:off x="3250775" y="3924347"/>
              <a:ext cx="576064" cy="190821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Elbow Connector 94"/>
            <p:cNvCxnSpPr>
              <a:stCxn id="41" idx="2"/>
              <a:endCxn id="67" idx="0"/>
            </p:cNvCxnSpPr>
            <p:nvPr/>
          </p:nvCxnSpPr>
          <p:spPr>
            <a:xfrm rot="5400000">
              <a:off x="3853624" y="4527196"/>
              <a:ext cx="576064" cy="70251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41" idx="2"/>
              <a:endCxn id="68" idx="0"/>
            </p:cNvCxnSpPr>
            <p:nvPr/>
          </p:nvCxnSpPr>
          <p:spPr>
            <a:xfrm rot="16200000" flipH="1">
              <a:off x="4451900" y="4631433"/>
              <a:ext cx="576065" cy="49403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>
              <a:stCxn id="41" idx="2"/>
              <a:endCxn id="69" idx="0"/>
            </p:cNvCxnSpPr>
            <p:nvPr/>
          </p:nvCxnSpPr>
          <p:spPr>
            <a:xfrm rot="16200000" flipH="1">
              <a:off x="5104981" y="3978353"/>
              <a:ext cx="576064" cy="180020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131424" y="116633"/>
              <a:ext cx="2405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Ménages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110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1424" y="116633"/>
            <a:ext cx="6812267" cy="5553909"/>
            <a:chOff x="131424" y="116633"/>
            <a:chExt cx="6812267" cy="5553909"/>
          </a:xfrm>
        </p:grpSpPr>
        <p:sp>
          <p:nvSpPr>
            <p:cNvPr id="4" name="TextBox 3"/>
            <p:cNvSpPr txBox="1"/>
            <p:nvPr/>
          </p:nvSpPr>
          <p:spPr>
            <a:xfrm>
              <a:off x="537030" y="573779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Enquête</a:t>
              </a:r>
              <a:r>
                <a:rPr lang="en-US" dirty="0"/>
                <a:t> de base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1936" y="1491302"/>
              <a:ext cx="1474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12ème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5022" y="3294277"/>
              <a:ext cx="147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24ème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0962" y="5166486"/>
              <a:ext cx="1445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36ème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4641" y="544035"/>
              <a:ext cx="4896544" cy="4413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X </a:t>
              </a:r>
              <a:r>
                <a:rPr lang="en-US" dirty="0" err="1">
                  <a:solidFill>
                    <a:schemeClr val="tx1"/>
                  </a:solidFill>
                </a:rPr>
                <a:t>Mén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sélectionnés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47147" y="116633"/>
              <a:ext cx="4896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Site </a:t>
              </a:r>
              <a:r>
                <a:rPr lang="es-ES" dirty="0" err="1"/>
                <a:t>d’étude</a:t>
              </a:r>
              <a:r>
                <a:rPr lang="es-ES" dirty="0"/>
                <a:t> 2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47147" y="14940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200" dirty="0">
                  <a:solidFill>
                    <a:schemeClr val="tx1"/>
                  </a:solidFill>
                </a:rPr>
                <a:t>(</a:t>
              </a:r>
              <a:r>
                <a:rPr lang="en-US" sz="1200" dirty="0" err="1">
                  <a:solidFill>
                    <a:schemeClr val="tx1"/>
                  </a:solidFill>
                </a:rPr>
                <a:t>x.x</a:t>
              </a:r>
              <a:r>
                <a:rPr lang="en-US" sz="1200" dirty="0">
                  <a:solidFill>
                    <a:schemeClr val="tx1"/>
                  </a:solidFill>
                </a:rPr>
                <a:t>%)</a:t>
              </a: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52845" y="14940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(</a:t>
              </a:r>
              <a:r>
                <a:rPr lang="en-US" sz="1400" dirty="0" err="1">
                  <a:solidFill>
                    <a:schemeClr val="tx1"/>
                  </a:solidFill>
                </a:rPr>
                <a:t>x</a:t>
              </a:r>
              <a:r>
                <a:rPr lang="en-US" sz="1200" dirty="0" err="1">
                  <a:solidFill>
                    <a:schemeClr val="tx1"/>
                  </a:solidFill>
                </a:rPr>
                <a:t>.x</a:t>
              </a:r>
              <a:r>
                <a:rPr lang="en-US" sz="1200" dirty="0">
                  <a:solidFill>
                    <a:schemeClr val="tx1"/>
                  </a:solidFill>
                </a:rPr>
                <a:t>%)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49398" y="1494078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</a:t>
              </a:r>
              <a:r>
                <a:rPr lang="es-ES" sz="1200" dirty="0" err="1">
                  <a:solidFill>
                    <a:schemeClr val="tx1"/>
                  </a:solidFill>
                </a:rPr>
                <a:t>x.x</a:t>
              </a:r>
              <a:r>
                <a:rPr lang="es-ES" sz="1200" dirty="0">
                  <a:solidFill>
                    <a:schemeClr val="tx1"/>
                  </a:solidFill>
                </a:rPr>
                <a:t>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47547" y="1494077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</a:t>
              </a:r>
              <a:r>
                <a:rPr lang="es-ES" sz="1200" dirty="0" err="1">
                  <a:solidFill>
                    <a:schemeClr val="tx1"/>
                  </a:solidFill>
                </a:rPr>
                <a:t>x.x</a:t>
              </a:r>
              <a:r>
                <a:rPr lang="es-ES" sz="1200" dirty="0">
                  <a:solidFill>
                    <a:schemeClr val="tx1"/>
                  </a:solidFill>
                </a:rPr>
                <a:t>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45766" y="2367957"/>
              <a:ext cx="4897925" cy="360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400" dirty="0" err="1">
                  <a:solidFill>
                    <a:schemeClr val="tx1"/>
                  </a:solidFill>
                </a:rPr>
                <a:t>Mén</a:t>
              </a:r>
              <a:r>
                <a:rPr lang="en-US" sz="1400" dirty="0">
                  <a:solidFill>
                    <a:schemeClr val="tx1"/>
                  </a:solidFill>
                </a:rPr>
                <a:t> active (</a:t>
              </a:r>
              <a:r>
                <a:rPr lang="en-US" sz="1400" dirty="0" err="1">
                  <a:solidFill>
                    <a:schemeClr val="tx1"/>
                  </a:solidFill>
                </a:rPr>
                <a:t>x.x</a:t>
              </a:r>
              <a:r>
                <a:rPr lang="en-US" sz="1400" dirty="0">
                  <a:solidFill>
                    <a:schemeClr val="tx1"/>
                  </a:solidFill>
                </a:rPr>
                <a:t>%)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Elbow Connector 15"/>
            <p:cNvCxnSpPr>
              <a:stCxn id="8" idx="2"/>
              <a:endCxn id="10" idx="0"/>
            </p:cNvCxnSpPr>
            <p:nvPr/>
          </p:nvCxnSpPr>
          <p:spPr>
            <a:xfrm rot="5400000">
              <a:off x="3285709" y="286873"/>
              <a:ext cx="508702" cy="1905706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8" idx="2"/>
              <a:endCxn id="11" idx="0"/>
            </p:cNvCxnSpPr>
            <p:nvPr/>
          </p:nvCxnSpPr>
          <p:spPr>
            <a:xfrm rot="5400000">
              <a:off x="3888558" y="889722"/>
              <a:ext cx="508702" cy="700008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8" idx="2"/>
              <a:endCxn id="12" idx="0"/>
            </p:cNvCxnSpPr>
            <p:nvPr/>
          </p:nvCxnSpPr>
          <p:spPr>
            <a:xfrm rot="16200000" flipH="1">
              <a:off x="4486834" y="991453"/>
              <a:ext cx="508703" cy="496545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13" idx="0"/>
            </p:cNvCxnSpPr>
            <p:nvPr/>
          </p:nvCxnSpPr>
          <p:spPr>
            <a:xfrm rot="16200000" flipH="1">
              <a:off x="5139915" y="338373"/>
              <a:ext cx="508702" cy="1802706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0" idx="2"/>
              <a:endCxn id="14" idx="0"/>
            </p:cNvCxnSpPr>
            <p:nvPr/>
          </p:nvCxnSpPr>
          <p:spPr>
            <a:xfrm rot="16200000" flipH="1">
              <a:off x="3356056" y="1229284"/>
              <a:ext cx="369824" cy="190752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11" idx="2"/>
              <a:endCxn id="14" idx="0"/>
            </p:cNvCxnSpPr>
            <p:nvPr/>
          </p:nvCxnSpPr>
          <p:spPr>
            <a:xfrm rot="16200000" flipH="1">
              <a:off x="3958905" y="1832133"/>
              <a:ext cx="369824" cy="70182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2" idx="2"/>
              <a:endCxn id="14" idx="0"/>
            </p:cNvCxnSpPr>
            <p:nvPr/>
          </p:nvCxnSpPr>
          <p:spPr>
            <a:xfrm rot="5400000">
              <a:off x="4557183" y="1935681"/>
              <a:ext cx="369823" cy="49472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2044642" y="32942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50340" y="32942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46893" y="3294278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45042" y="3294277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044641" y="4230381"/>
              <a:ext cx="4896544" cy="360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HH active (x%)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Elbow Connector 41"/>
            <p:cNvCxnSpPr>
              <a:stCxn id="37" idx="2"/>
              <a:endCxn id="41" idx="0"/>
            </p:cNvCxnSpPr>
            <p:nvPr/>
          </p:nvCxnSpPr>
          <p:spPr>
            <a:xfrm rot="16200000" flipH="1">
              <a:off x="3322783" y="3060251"/>
              <a:ext cx="432048" cy="1908211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>
              <a:stCxn id="38" idx="2"/>
              <a:endCxn id="41" idx="0"/>
            </p:cNvCxnSpPr>
            <p:nvPr/>
          </p:nvCxnSpPr>
          <p:spPr>
            <a:xfrm rot="16200000" flipH="1">
              <a:off x="3925632" y="3663100"/>
              <a:ext cx="432048" cy="702513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39" idx="2"/>
              <a:endCxn id="41" idx="0"/>
            </p:cNvCxnSpPr>
            <p:nvPr/>
          </p:nvCxnSpPr>
          <p:spPr>
            <a:xfrm rot="5400000">
              <a:off x="4523910" y="3767337"/>
              <a:ext cx="432047" cy="49404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2044641" y="5166485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50339" y="5166485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446892" y="5166486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45041" y="5166485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Elbow Connector 80"/>
            <p:cNvCxnSpPr>
              <a:stCxn id="14" idx="2"/>
              <a:endCxn id="37" idx="0"/>
            </p:cNvCxnSpPr>
            <p:nvPr/>
          </p:nvCxnSpPr>
          <p:spPr>
            <a:xfrm rot="5400000">
              <a:off x="3256576" y="2056124"/>
              <a:ext cx="566280" cy="191002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14" idx="2"/>
              <a:endCxn id="38" idx="0"/>
            </p:cNvCxnSpPr>
            <p:nvPr/>
          </p:nvCxnSpPr>
          <p:spPr>
            <a:xfrm rot="5400000">
              <a:off x="3859425" y="2658973"/>
              <a:ext cx="566280" cy="70432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84"/>
            <p:cNvCxnSpPr>
              <a:stCxn id="14" idx="2"/>
              <a:endCxn id="39" idx="0"/>
            </p:cNvCxnSpPr>
            <p:nvPr/>
          </p:nvCxnSpPr>
          <p:spPr>
            <a:xfrm rot="16200000" flipH="1">
              <a:off x="4457701" y="2765025"/>
              <a:ext cx="566281" cy="49222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14" idx="2"/>
              <a:endCxn id="40" idx="0"/>
            </p:cNvCxnSpPr>
            <p:nvPr/>
          </p:nvCxnSpPr>
          <p:spPr>
            <a:xfrm rot="16200000" flipH="1">
              <a:off x="5110781" y="2111944"/>
              <a:ext cx="566280" cy="1798385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lbow Connector 92"/>
            <p:cNvCxnSpPr>
              <a:stCxn id="41" idx="2"/>
              <a:endCxn id="66" idx="0"/>
            </p:cNvCxnSpPr>
            <p:nvPr/>
          </p:nvCxnSpPr>
          <p:spPr>
            <a:xfrm rot="5400000">
              <a:off x="3250775" y="3924347"/>
              <a:ext cx="576064" cy="190821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Elbow Connector 94"/>
            <p:cNvCxnSpPr>
              <a:stCxn id="41" idx="2"/>
              <a:endCxn id="67" idx="0"/>
            </p:cNvCxnSpPr>
            <p:nvPr/>
          </p:nvCxnSpPr>
          <p:spPr>
            <a:xfrm rot="5400000">
              <a:off x="3853624" y="4527196"/>
              <a:ext cx="576064" cy="70251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41" idx="2"/>
              <a:endCxn id="68" idx="0"/>
            </p:cNvCxnSpPr>
            <p:nvPr/>
          </p:nvCxnSpPr>
          <p:spPr>
            <a:xfrm rot="16200000" flipH="1">
              <a:off x="4451900" y="4631433"/>
              <a:ext cx="576065" cy="49403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>
              <a:stCxn id="41" idx="2"/>
              <a:endCxn id="69" idx="0"/>
            </p:cNvCxnSpPr>
            <p:nvPr/>
          </p:nvCxnSpPr>
          <p:spPr>
            <a:xfrm rot="16200000" flipH="1">
              <a:off x="5104981" y="3978353"/>
              <a:ext cx="576064" cy="180020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131424" y="116633"/>
              <a:ext cx="2405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Ménages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958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1424" y="116633"/>
            <a:ext cx="6812267" cy="5553909"/>
            <a:chOff x="131424" y="116633"/>
            <a:chExt cx="6812267" cy="5553909"/>
          </a:xfrm>
        </p:grpSpPr>
        <p:sp>
          <p:nvSpPr>
            <p:cNvPr id="4" name="TextBox 3"/>
            <p:cNvSpPr txBox="1"/>
            <p:nvPr/>
          </p:nvSpPr>
          <p:spPr>
            <a:xfrm>
              <a:off x="537030" y="573779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Enquête</a:t>
              </a:r>
              <a:r>
                <a:rPr lang="en-US" dirty="0"/>
                <a:t> de base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1936" y="1491302"/>
              <a:ext cx="1474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12ème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5022" y="3294277"/>
              <a:ext cx="14791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24ème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0962" y="5166486"/>
              <a:ext cx="1445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36ème  </a:t>
              </a:r>
              <a:r>
                <a:rPr lang="en-US" dirty="0" err="1"/>
                <a:t>mois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4641" y="544035"/>
              <a:ext cx="4896544" cy="4413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X </a:t>
              </a:r>
              <a:r>
                <a:rPr lang="en-US" dirty="0" err="1">
                  <a:solidFill>
                    <a:schemeClr val="tx1"/>
                  </a:solidFill>
                </a:rPr>
                <a:t>Mén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sélectionnés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47147" y="116633"/>
              <a:ext cx="4896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Site </a:t>
              </a:r>
              <a:r>
                <a:rPr lang="es-ES" dirty="0" err="1"/>
                <a:t>d’étude</a:t>
              </a:r>
              <a:r>
                <a:rPr lang="es-ES" dirty="0"/>
                <a:t> 3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47147" y="14940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200" dirty="0">
                  <a:solidFill>
                    <a:schemeClr val="tx1"/>
                  </a:solidFill>
                </a:rPr>
                <a:t>(</a:t>
              </a:r>
              <a:r>
                <a:rPr lang="en-US" sz="1200" dirty="0" err="1">
                  <a:solidFill>
                    <a:schemeClr val="tx1"/>
                  </a:solidFill>
                </a:rPr>
                <a:t>x.x</a:t>
              </a:r>
              <a:r>
                <a:rPr lang="en-US" sz="1200" dirty="0">
                  <a:solidFill>
                    <a:schemeClr val="tx1"/>
                  </a:solidFill>
                </a:rPr>
                <a:t>%)</a:t>
              </a: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52845" y="14940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(</a:t>
              </a:r>
              <a:r>
                <a:rPr lang="en-US" sz="1400" dirty="0" err="1">
                  <a:solidFill>
                    <a:schemeClr val="tx1"/>
                  </a:solidFill>
                </a:rPr>
                <a:t>x</a:t>
              </a:r>
              <a:r>
                <a:rPr lang="en-US" sz="1200" dirty="0" err="1">
                  <a:solidFill>
                    <a:schemeClr val="tx1"/>
                  </a:solidFill>
                </a:rPr>
                <a:t>.x</a:t>
              </a:r>
              <a:r>
                <a:rPr lang="en-US" sz="1200" dirty="0">
                  <a:solidFill>
                    <a:schemeClr val="tx1"/>
                  </a:solidFill>
                </a:rPr>
                <a:t>%)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49398" y="1494078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</a:t>
              </a:r>
              <a:r>
                <a:rPr lang="es-ES" sz="1200" dirty="0" err="1">
                  <a:solidFill>
                    <a:schemeClr val="tx1"/>
                  </a:solidFill>
                </a:rPr>
                <a:t>x.x</a:t>
              </a:r>
              <a:r>
                <a:rPr lang="es-ES" sz="1200" dirty="0">
                  <a:solidFill>
                    <a:schemeClr val="tx1"/>
                  </a:solidFill>
                </a:rPr>
                <a:t>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47547" y="1494077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</a:t>
              </a:r>
              <a:r>
                <a:rPr lang="es-ES" sz="1200" dirty="0" err="1">
                  <a:solidFill>
                    <a:schemeClr val="tx1"/>
                  </a:solidFill>
                </a:rPr>
                <a:t>x.x</a:t>
              </a:r>
              <a:r>
                <a:rPr lang="es-ES" sz="1200" dirty="0">
                  <a:solidFill>
                    <a:schemeClr val="tx1"/>
                  </a:solidFill>
                </a:rPr>
                <a:t>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45766" y="2367957"/>
              <a:ext cx="4897925" cy="360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400" dirty="0" err="1">
                  <a:solidFill>
                    <a:schemeClr val="tx1"/>
                  </a:solidFill>
                </a:rPr>
                <a:t>Mén</a:t>
              </a:r>
              <a:r>
                <a:rPr lang="en-US" sz="1400" dirty="0">
                  <a:solidFill>
                    <a:schemeClr val="tx1"/>
                  </a:solidFill>
                </a:rPr>
                <a:t> active (</a:t>
              </a:r>
              <a:r>
                <a:rPr lang="en-US" sz="1400" dirty="0" err="1">
                  <a:solidFill>
                    <a:schemeClr val="tx1"/>
                  </a:solidFill>
                </a:rPr>
                <a:t>x.x</a:t>
              </a:r>
              <a:r>
                <a:rPr lang="en-US" sz="1400" dirty="0">
                  <a:solidFill>
                    <a:schemeClr val="tx1"/>
                  </a:solidFill>
                </a:rPr>
                <a:t>%)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Elbow Connector 15"/>
            <p:cNvCxnSpPr>
              <a:stCxn id="8" idx="2"/>
              <a:endCxn id="10" idx="0"/>
            </p:cNvCxnSpPr>
            <p:nvPr/>
          </p:nvCxnSpPr>
          <p:spPr>
            <a:xfrm rot="5400000">
              <a:off x="3285709" y="286873"/>
              <a:ext cx="508702" cy="1905706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8" idx="2"/>
              <a:endCxn id="11" idx="0"/>
            </p:cNvCxnSpPr>
            <p:nvPr/>
          </p:nvCxnSpPr>
          <p:spPr>
            <a:xfrm rot="5400000">
              <a:off x="3888558" y="889722"/>
              <a:ext cx="508702" cy="700008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8" idx="2"/>
              <a:endCxn id="12" idx="0"/>
            </p:cNvCxnSpPr>
            <p:nvPr/>
          </p:nvCxnSpPr>
          <p:spPr>
            <a:xfrm rot="16200000" flipH="1">
              <a:off x="4486834" y="991453"/>
              <a:ext cx="508703" cy="496545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13" idx="0"/>
            </p:cNvCxnSpPr>
            <p:nvPr/>
          </p:nvCxnSpPr>
          <p:spPr>
            <a:xfrm rot="16200000" flipH="1">
              <a:off x="5139915" y="338373"/>
              <a:ext cx="508702" cy="1802706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0" idx="2"/>
              <a:endCxn id="14" idx="0"/>
            </p:cNvCxnSpPr>
            <p:nvPr/>
          </p:nvCxnSpPr>
          <p:spPr>
            <a:xfrm rot="16200000" flipH="1">
              <a:off x="3356056" y="1229284"/>
              <a:ext cx="369824" cy="190752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11" idx="2"/>
              <a:endCxn id="14" idx="0"/>
            </p:cNvCxnSpPr>
            <p:nvPr/>
          </p:nvCxnSpPr>
          <p:spPr>
            <a:xfrm rot="16200000" flipH="1">
              <a:off x="3958905" y="1832133"/>
              <a:ext cx="369824" cy="70182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2" idx="2"/>
              <a:endCxn id="14" idx="0"/>
            </p:cNvCxnSpPr>
            <p:nvPr/>
          </p:nvCxnSpPr>
          <p:spPr>
            <a:xfrm rot="5400000">
              <a:off x="4557183" y="1935681"/>
              <a:ext cx="369823" cy="49472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2044642" y="32942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</a:t>
              </a:r>
              <a:r>
                <a:rPr lang="en-U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50340" y="3294277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46893" y="3294278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45042" y="3294277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044641" y="4230381"/>
              <a:ext cx="4896544" cy="3600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 HH active (x%)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Elbow Connector 41"/>
            <p:cNvCxnSpPr>
              <a:stCxn id="37" idx="2"/>
              <a:endCxn id="41" idx="0"/>
            </p:cNvCxnSpPr>
            <p:nvPr/>
          </p:nvCxnSpPr>
          <p:spPr>
            <a:xfrm rot="16200000" flipH="1">
              <a:off x="3322783" y="3060251"/>
              <a:ext cx="432048" cy="1908211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>
              <a:stCxn id="38" idx="2"/>
              <a:endCxn id="41" idx="0"/>
            </p:cNvCxnSpPr>
            <p:nvPr/>
          </p:nvCxnSpPr>
          <p:spPr>
            <a:xfrm rot="16200000" flipH="1">
              <a:off x="3925632" y="3663100"/>
              <a:ext cx="432048" cy="702513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39" idx="2"/>
              <a:endCxn id="41" idx="0"/>
            </p:cNvCxnSpPr>
            <p:nvPr/>
          </p:nvCxnSpPr>
          <p:spPr>
            <a:xfrm rot="5400000">
              <a:off x="4523910" y="3767337"/>
              <a:ext cx="432047" cy="49404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2044641" y="5166485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Interviéwés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250339" y="5166485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Pas de </a:t>
              </a:r>
              <a:r>
                <a:rPr lang="en-US" sz="1200" dirty="0" err="1">
                  <a:solidFill>
                    <a:schemeClr val="tx1"/>
                  </a:solidFill>
                </a:rPr>
                <a:t>répondant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446892" y="5166486"/>
              <a:ext cx="1080120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Inconnu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45041" y="5166485"/>
              <a:ext cx="1296144" cy="5040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</a:rPr>
                <a:t>X </a:t>
              </a:r>
              <a:r>
                <a:rPr lang="es-ES" sz="1200" dirty="0">
                  <a:solidFill>
                    <a:schemeClr val="tx1"/>
                  </a:solidFill>
                </a:rPr>
                <a:t>(x%)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Déménagé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ou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Refus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Elbow Connector 80"/>
            <p:cNvCxnSpPr>
              <a:stCxn id="14" idx="2"/>
              <a:endCxn id="37" idx="0"/>
            </p:cNvCxnSpPr>
            <p:nvPr/>
          </p:nvCxnSpPr>
          <p:spPr>
            <a:xfrm rot="5400000">
              <a:off x="3256576" y="2056124"/>
              <a:ext cx="566280" cy="191002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14" idx="2"/>
              <a:endCxn id="38" idx="0"/>
            </p:cNvCxnSpPr>
            <p:nvPr/>
          </p:nvCxnSpPr>
          <p:spPr>
            <a:xfrm rot="5400000">
              <a:off x="3859425" y="2658973"/>
              <a:ext cx="566280" cy="70432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84"/>
            <p:cNvCxnSpPr>
              <a:stCxn id="14" idx="2"/>
              <a:endCxn id="39" idx="0"/>
            </p:cNvCxnSpPr>
            <p:nvPr/>
          </p:nvCxnSpPr>
          <p:spPr>
            <a:xfrm rot="16200000" flipH="1">
              <a:off x="4457701" y="2765025"/>
              <a:ext cx="566281" cy="49222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14" idx="2"/>
              <a:endCxn id="40" idx="0"/>
            </p:cNvCxnSpPr>
            <p:nvPr/>
          </p:nvCxnSpPr>
          <p:spPr>
            <a:xfrm rot="16200000" flipH="1">
              <a:off x="5110781" y="2111944"/>
              <a:ext cx="566280" cy="1798385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lbow Connector 92"/>
            <p:cNvCxnSpPr>
              <a:stCxn id="41" idx="2"/>
              <a:endCxn id="66" idx="0"/>
            </p:cNvCxnSpPr>
            <p:nvPr/>
          </p:nvCxnSpPr>
          <p:spPr>
            <a:xfrm rot="5400000">
              <a:off x="3250775" y="3924347"/>
              <a:ext cx="576064" cy="190821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Elbow Connector 94"/>
            <p:cNvCxnSpPr>
              <a:stCxn id="41" idx="2"/>
              <a:endCxn id="67" idx="0"/>
            </p:cNvCxnSpPr>
            <p:nvPr/>
          </p:nvCxnSpPr>
          <p:spPr>
            <a:xfrm rot="5400000">
              <a:off x="3853624" y="4527196"/>
              <a:ext cx="576064" cy="702514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41" idx="2"/>
              <a:endCxn id="68" idx="0"/>
            </p:cNvCxnSpPr>
            <p:nvPr/>
          </p:nvCxnSpPr>
          <p:spPr>
            <a:xfrm rot="16200000" flipH="1">
              <a:off x="4451900" y="4631433"/>
              <a:ext cx="576065" cy="494039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>
              <a:stCxn id="41" idx="2"/>
              <a:endCxn id="69" idx="0"/>
            </p:cNvCxnSpPr>
            <p:nvPr/>
          </p:nvCxnSpPr>
          <p:spPr>
            <a:xfrm rot="16200000" flipH="1">
              <a:off x="5104981" y="3978353"/>
              <a:ext cx="576064" cy="1800200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131424" y="116633"/>
              <a:ext cx="2405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Ménages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062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432" y="57082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Enquête</a:t>
            </a:r>
            <a:r>
              <a:rPr lang="en-US" dirty="0"/>
              <a:t> de 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338" y="1488346"/>
            <a:ext cx="12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1424" y="329132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365" y="516353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96569" y="658383"/>
            <a:ext cx="7495911" cy="4413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 err="1">
                <a:solidFill>
                  <a:schemeClr val="tx1"/>
                </a:solidFill>
              </a:rPr>
              <a:t>Moustiquaires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campagne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inscrites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9076" y="230981"/>
            <a:ext cx="749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Site </a:t>
            </a:r>
            <a:r>
              <a:rPr lang="es-ES" dirty="0" err="1"/>
              <a:t>d’étude</a:t>
            </a:r>
            <a:r>
              <a:rPr lang="es-ES" dirty="0"/>
              <a:t> 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99076" y="1608425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1024" y="1612169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06698" y="1612170"/>
            <a:ext cx="8907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23085" y="1612170"/>
            <a:ext cx="938609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7696" y="2482305"/>
            <a:ext cx="7494784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 X </a:t>
            </a:r>
            <a:r>
              <a:rPr lang="en-US" sz="1400" dirty="0" err="1">
                <a:solidFill>
                  <a:schemeClr val="tx1"/>
                </a:solidFill>
              </a:rPr>
              <a:t>Moustiquaires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cohorte</a:t>
            </a:r>
            <a:r>
              <a:rPr lang="en-US" sz="1400" dirty="0">
                <a:solidFill>
                  <a:schemeClr val="tx1"/>
                </a:solidFill>
              </a:rPr>
              <a:t> active (</a:t>
            </a:r>
            <a:r>
              <a:rPr lang="en-US" sz="1400" dirty="0" err="1">
                <a:solidFill>
                  <a:schemeClr val="tx1"/>
                </a:solidFill>
              </a:rPr>
              <a:t>x.x</a:t>
            </a:r>
            <a:r>
              <a:rPr lang="en-US" sz="1400" dirty="0">
                <a:solidFill>
                  <a:schemeClr val="tx1"/>
                </a:solidFill>
              </a:rPr>
              <a:t>%)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8" idx="2"/>
            <a:endCxn id="10" idx="0"/>
          </p:cNvCxnSpPr>
          <p:nvPr/>
        </p:nvCxnSpPr>
        <p:spPr>
          <a:xfrm rot="5400000">
            <a:off x="3287480" y="-248620"/>
            <a:ext cx="508702" cy="320538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  <a:endCxn id="11" idx="0"/>
          </p:cNvCxnSpPr>
          <p:nvPr/>
        </p:nvCxnSpPr>
        <p:spPr>
          <a:xfrm rot="5400000">
            <a:off x="4298329" y="765973"/>
            <a:ext cx="512446" cy="117994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2"/>
            <a:endCxn id="12" idx="0"/>
          </p:cNvCxnSpPr>
          <p:nvPr/>
        </p:nvCxnSpPr>
        <p:spPr>
          <a:xfrm rot="5400000">
            <a:off x="4792073" y="1259717"/>
            <a:ext cx="512447" cy="19245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2"/>
            <a:endCxn id="13" idx="0"/>
          </p:cNvCxnSpPr>
          <p:nvPr/>
        </p:nvCxnSpPr>
        <p:spPr>
          <a:xfrm rot="16200000" flipH="1">
            <a:off x="5312234" y="932013"/>
            <a:ext cx="512447" cy="84786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0" idx="2"/>
            <a:endCxn id="14" idx="0"/>
          </p:cNvCxnSpPr>
          <p:nvPr/>
        </p:nvCxnSpPr>
        <p:spPr>
          <a:xfrm rot="16200000" flipH="1">
            <a:off x="3357200" y="694417"/>
            <a:ext cx="369824" cy="320595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2"/>
            <a:endCxn id="14" idx="0"/>
          </p:cNvCxnSpPr>
          <p:nvPr/>
        </p:nvCxnSpPr>
        <p:spPr>
          <a:xfrm rot="16200000" flipH="1">
            <a:off x="4371793" y="1709010"/>
            <a:ext cx="366080" cy="11805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96571" y="3408625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55776" y="3408625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04675" y="3410663"/>
            <a:ext cx="8907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23084" y="3399991"/>
            <a:ext cx="938610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96570" y="4344729"/>
            <a:ext cx="7495910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400" dirty="0" err="1">
                <a:solidFill>
                  <a:schemeClr val="tx1"/>
                </a:solidFill>
              </a:rPr>
              <a:t>Moustiquaires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cohorte</a:t>
            </a:r>
            <a:r>
              <a:rPr lang="en-US" sz="1400" dirty="0">
                <a:solidFill>
                  <a:schemeClr val="tx1"/>
                </a:solidFill>
              </a:rPr>
              <a:t> active (x%)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2" name="Elbow Connector 41"/>
          <p:cNvCxnSpPr>
            <a:stCxn id="37" idx="2"/>
            <a:endCxn id="41" idx="0"/>
          </p:cNvCxnSpPr>
          <p:nvPr/>
        </p:nvCxnSpPr>
        <p:spPr>
          <a:xfrm rot="16200000" flipH="1">
            <a:off x="3324554" y="2524758"/>
            <a:ext cx="432048" cy="320789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8" idx="2"/>
            <a:endCxn id="41" idx="0"/>
          </p:cNvCxnSpPr>
          <p:nvPr/>
        </p:nvCxnSpPr>
        <p:spPr>
          <a:xfrm rot="16200000" flipH="1">
            <a:off x="3855903" y="3056107"/>
            <a:ext cx="432048" cy="21451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396570" y="5280833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5776" y="5280834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06698" y="5280834"/>
            <a:ext cx="8760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523084" y="5272491"/>
            <a:ext cx="938609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1" name="Elbow Connector 80"/>
          <p:cNvCxnSpPr>
            <a:stCxn id="14" idx="2"/>
            <a:endCxn id="37" idx="0"/>
          </p:cNvCxnSpPr>
          <p:nvPr/>
        </p:nvCxnSpPr>
        <p:spPr>
          <a:xfrm rot="5400000">
            <a:off x="3257720" y="1521257"/>
            <a:ext cx="566280" cy="320845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4" idx="2"/>
            <a:endCxn id="38" idx="0"/>
          </p:cNvCxnSpPr>
          <p:nvPr/>
        </p:nvCxnSpPr>
        <p:spPr>
          <a:xfrm rot="5400000">
            <a:off x="3789069" y="2052606"/>
            <a:ext cx="566280" cy="214575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14" idx="2"/>
            <a:endCxn id="39" idx="0"/>
          </p:cNvCxnSpPr>
          <p:nvPr/>
        </p:nvCxnSpPr>
        <p:spPr>
          <a:xfrm rot="5400000">
            <a:off x="4763407" y="3028982"/>
            <a:ext cx="568318" cy="19504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14" idx="2"/>
            <a:endCxn id="40" idx="0"/>
          </p:cNvCxnSpPr>
          <p:nvPr/>
        </p:nvCxnSpPr>
        <p:spPr>
          <a:xfrm rot="16200000" flipH="1">
            <a:off x="5289915" y="2697517"/>
            <a:ext cx="557646" cy="84730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41" idx="2"/>
            <a:endCxn id="66" idx="0"/>
          </p:cNvCxnSpPr>
          <p:nvPr/>
        </p:nvCxnSpPr>
        <p:spPr>
          <a:xfrm rot="5400000">
            <a:off x="3252546" y="3388854"/>
            <a:ext cx="576064" cy="32078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41" idx="2"/>
            <a:endCxn id="67" idx="0"/>
          </p:cNvCxnSpPr>
          <p:nvPr/>
        </p:nvCxnSpPr>
        <p:spPr>
          <a:xfrm rot="5400000">
            <a:off x="3783896" y="3920204"/>
            <a:ext cx="576065" cy="21451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41" idx="2"/>
            <a:endCxn id="68" idx="0"/>
          </p:cNvCxnSpPr>
          <p:nvPr/>
        </p:nvCxnSpPr>
        <p:spPr>
          <a:xfrm rot="5400000">
            <a:off x="4756589" y="4892897"/>
            <a:ext cx="576065" cy="19980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41" idx="2"/>
            <a:endCxn id="69" idx="0"/>
          </p:cNvCxnSpPr>
          <p:nvPr/>
        </p:nvCxnSpPr>
        <p:spPr>
          <a:xfrm rot="16200000" flipH="1">
            <a:off x="5284596" y="4564698"/>
            <a:ext cx="567722" cy="84786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1424" y="116633"/>
            <a:ext cx="307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Moustiquaires</a:t>
            </a:r>
            <a:r>
              <a:rPr lang="en-US" b="1" dirty="0"/>
              <a:t> de </a:t>
            </a:r>
            <a:r>
              <a:rPr lang="en-US" b="1" dirty="0" err="1"/>
              <a:t>cohorte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7704000" y="1612168"/>
            <a:ext cx="1301662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Mén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7" name="Elbow Connector 16"/>
          <p:cNvCxnSpPr>
            <a:cxnSpLocks/>
            <a:stCxn id="8" idx="2"/>
            <a:endCxn id="46" idx="0"/>
          </p:cNvCxnSpPr>
          <p:nvPr/>
        </p:nvCxnSpPr>
        <p:spPr>
          <a:xfrm rot="16200000" flipH="1">
            <a:off x="6493456" y="-249208"/>
            <a:ext cx="512445" cy="321030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703999" y="3408626"/>
            <a:ext cx="1301661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Mén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704000" y="5280833"/>
            <a:ext cx="1301660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Mén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4" name="Elbow Connector 53"/>
          <p:cNvCxnSpPr>
            <a:cxnSpLocks/>
            <a:stCxn id="14" idx="2"/>
            <a:endCxn id="65" idx="0"/>
          </p:cNvCxnSpPr>
          <p:nvPr/>
        </p:nvCxnSpPr>
        <p:spPr>
          <a:xfrm rot="16200000" flipH="1">
            <a:off x="6466819" y="1520614"/>
            <a:ext cx="566281" cy="320974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cxnSpLocks/>
            <a:stCxn id="41" idx="2"/>
            <a:endCxn id="70" idx="0"/>
          </p:cNvCxnSpPr>
          <p:nvPr/>
        </p:nvCxnSpPr>
        <p:spPr>
          <a:xfrm rot="16200000" flipH="1">
            <a:off x="6461645" y="3387648"/>
            <a:ext cx="576064" cy="321030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555776" y="1612169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4" name="Elbow Connector 63"/>
          <p:cNvCxnSpPr>
            <a:stCxn id="61" idx="2"/>
            <a:endCxn id="14" idx="0"/>
          </p:cNvCxnSpPr>
          <p:nvPr/>
        </p:nvCxnSpPr>
        <p:spPr>
          <a:xfrm rot="16200000" flipH="1">
            <a:off x="3889169" y="1226386"/>
            <a:ext cx="366080" cy="214575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553241" y="3408625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cxnSp>
        <p:nvCxnSpPr>
          <p:cNvPr id="82" name="Elbow Connector 81"/>
          <p:cNvCxnSpPr>
            <a:stCxn id="14" idx="2"/>
            <a:endCxn id="88" idx="0"/>
          </p:cNvCxnSpPr>
          <p:nvPr/>
        </p:nvCxnSpPr>
        <p:spPr>
          <a:xfrm rot="5400000">
            <a:off x="4287802" y="2551339"/>
            <a:ext cx="566280" cy="114829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88" idx="2"/>
            <a:endCxn id="41" idx="0"/>
          </p:cNvCxnSpPr>
          <p:nvPr/>
        </p:nvCxnSpPr>
        <p:spPr>
          <a:xfrm rot="16200000" flipH="1">
            <a:off x="4354636" y="3554840"/>
            <a:ext cx="432048" cy="11477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521024" y="5272491"/>
            <a:ext cx="887106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cxnSp>
        <p:nvCxnSpPr>
          <p:cNvPr id="111" name="Elbow Connector 110"/>
          <p:cNvCxnSpPr>
            <a:stCxn id="41" idx="2"/>
            <a:endCxn id="109" idx="0"/>
          </p:cNvCxnSpPr>
          <p:nvPr/>
        </p:nvCxnSpPr>
        <p:spPr>
          <a:xfrm rot="5400000">
            <a:off x="4270690" y="4398656"/>
            <a:ext cx="567722" cy="117994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537503" y="1612169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8" idx="2"/>
            <a:endCxn id="57" idx="0"/>
          </p:cNvCxnSpPr>
          <p:nvPr/>
        </p:nvCxnSpPr>
        <p:spPr>
          <a:xfrm rot="16200000" flipH="1">
            <a:off x="5855773" y="388474"/>
            <a:ext cx="512446" cy="193494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537503" y="3408625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1" name="Elbow Connector 100"/>
          <p:cNvCxnSpPr>
            <a:cxnSpLocks/>
            <a:stCxn id="14" idx="2"/>
            <a:endCxn id="96" idx="0"/>
          </p:cNvCxnSpPr>
          <p:nvPr/>
        </p:nvCxnSpPr>
        <p:spPr>
          <a:xfrm rot="16200000" flipH="1">
            <a:off x="5829138" y="2158295"/>
            <a:ext cx="566280" cy="193438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6537503" y="5272491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4" name="Elbow Connector 113"/>
          <p:cNvCxnSpPr>
            <a:stCxn id="41" idx="2"/>
            <a:endCxn id="112" idx="0"/>
          </p:cNvCxnSpPr>
          <p:nvPr/>
        </p:nvCxnSpPr>
        <p:spPr>
          <a:xfrm rot="16200000" flipH="1">
            <a:off x="5828135" y="4021158"/>
            <a:ext cx="567722" cy="193494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52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432" y="57082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Enquête</a:t>
            </a:r>
            <a:r>
              <a:rPr lang="en-US" dirty="0"/>
              <a:t> de 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338" y="1488346"/>
            <a:ext cx="12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1424" y="329132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365" y="516353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96569" y="658383"/>
            <a:ext cx="7495911" cy="4413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 err="1">
                <a:solidFill>
                  <a:schemeClr val="tx1"/>
                </a:solidFill>
              </a:rPr>
              <a:t>Moustiquaires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campagne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inscrites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9076" y="230981"/>
            <a:ext cx="749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Site </a:t>
            </a:r>
            <a:r>
              <a:rPr lang="es-ES" dirty="0" err="1"/>
              <a:t>d’étude</a:t>
            </a:r>
            <a:r>
              <a:rPr lang="es-ES" dirty="0"/>
              <a:t>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99076" y="1608425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1024" y="1612169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06698" y="1612170"/>
            <a:ext cx="8907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23085" y="1612170"/>
            <a:ext cx="938609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7696" y="2482305"/>
            <a:ext cx="7494784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 X </a:t>
            </a:r>
            <a:r>
              <a:rPr lang="en-US" sz="1400" dirty="0" err="1">
                <a:solidFill>
                  <a:schemeClr val="tx1"/>
                </a:solidFill>
              </a:rPr>
              <a:t>Moustiquaires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cohorte</a:t>
            </a:r>
            <a:r>
              <a:rPr lang="en-US" sz="1400" dirty="0">
                <a:solidFill>
                  <a:schemeClr val="tx1"/>
                </a:solidFill>
              </a:rPr>
              <a:t> active (</a:t>
            </a:r>
            <a:r>
              <a:rPr lang="en-US" sz="1400" dirty="0" err="1">
                <a:solidFill>
                  <a:schemeClr val="tx1"/>
                </a:solidFill>
              </a:rPr>
              <a:t>x.x</a:t>
            </a:r>
            <a:r>
              <a:rPr lang="en-US" sz="1400" dirty="0">
                <a:solidFill>
                  <a:schemeClr val="tx1"/>
                </a:solidFill>
              </a:rPr>
              <a:t>%)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8" idx="2"/>
            <a:endCxn id="10" idx="0"/>
          </p:cNvCxnSpPr>
          <p:nvPr/>
        </p:nvCxnSpPr>
        <p:spPr>
          <a:xfrm rot="5400000">
            <a:off x="3287480" y="-248620"/>
            <a:ext cx="508702" cy="320538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  <a:endCxn id="11" idx="0"/>
          </p:cNvCxnSpPr>
          <p:nvPr/>
        </p:nvCxnSpPr>
        <p:spPr>
          <a:xfrm rot="5400000">
            <a:off x="4298329" y="765973"/>
            <a:ext cx="512446" cy="117994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2"/>
            <a:endCxn id="12" idx="0"/>
          </p:cNvCxnSpPr>
          <p:nvPr/>
        </p:nvCxnSpPr>
        <p:spPr>
          <a:xfrm rot="5400000">
            <a:off x="4792073" y="1259717"/>
            <a:ext cx="512447" cy="19245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2"/>
            <a:endCxn id="13" idx="0"/>
          </p:cNvCxnSpPr>
          <p:nvPr/>
        </p:nvCxnSpPr>
        <p:spPr>
          <a:xfrm rot="16200000" flipH="1">
            <a:off x="5312234" y="932013"/>
            <a:ext cx="512447" cy="84786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0" idx="2"/>
            <a:endCxn id="14" idx="0"/>
          </p:cNvCxnSpPr>
          <p:nvPr/>
        </p:nvCxnSpPr>
        <p:spPr>
          <a:xfrm rot="16200000" flipH="1">
            <a:off x="3357200" y="694417"/>
            <a:ext cx="369824" cy="320595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2"/>
            <a:endCxn id="14" idx="0"/>
          </p:cNvCxnSpPr>
          <p:nvPr/>
        </p:nvCxnSpPr>
        <p:spPr>
          <a:xfrm rot="16200000" flipH="1">
            <a:off x="4371793" y="1709010"/>
            <a:ext cx="366080" cy="11805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96571" y="3408625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55776" y="3408625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04675" y="3410663"/>
            <a:ext cx="8907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23084" y="3399991"/>
            <a:ext cx="938610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96570" y="4344729"/>
            <a:ext cx="7495910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400" dirty="0" err="1">
                <a:solidFill>
                  <a:schemeClr val="tx1"/>
                </a:solidFill>
              </a:rPr>
              <a:t>Moustiquaires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cohorte</a:t>
            </a:r>
            <a:r>
              <a:rPr lang="en-US" sz="1400" dirty="0">
                <a:solidFill>
                  <a:schemeClr val="tx1"/>
                </a:solidFill>
              </a:rPr>
              <a:t> active (x%)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2" name="Elbow Connector 41"/>
          <p:cNvCxnSpPr>
            <a:stCxn id="37" idx="2"/>
            <a:endCxn id="41" idx="0"/>
          </p:cNvCxnSpPr>
          <p:nvPr/>
        </p:nvCxnSpPr>
        <p:spPr>
          <a:xfrm rot="16200000" flipH="1">
            <a:off x="3324554" y="2524758"/>
            <a:ext cx="432048" cy="320789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8" idx="2"/>
            <a:endCxn id="41" idx="0"/>
          </p:cNvCxnSpPr>
          <p:nvPr/>
        </p:nvCxnSpPr>
        <p:spPr>
          <a:xfrm rot="16200000" flipH="1">
            <a:off x="3855903" y="3056107"/>
            <a:ext cx="432048" cy="21451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396570" y="5280833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5776" y="5280834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06698" y="5280834"/>
            <a:ext cx="8760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523084" y="5272491"/>
            <a:ext cx="938609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1" name="Elbow Connector 80"/>
          <p:cNvCxnSpPr>
            <a:stCxn id="14" idx="2"/>
            <a:endCxn id="37" idx="0"/>
          </p:cNvCxnSpPr>
          <p:nvPr/>
        </p:nvCxnSpPr>
        <p:spPr>
          <a:xfrm rot="5400000">
            <a:off x="3257720" y="1521257"/>
            <a:ext cx="566280" cy="320845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4" idx="2"/>
            <a:endCxn id="38" idx="0"/>
          </p:cNvCxnSpPr>
          <p:nvPr/>
        </p:nvCxnSpPr>
        <p:spPr>
          <a:xfrm rot="5400000">
            <a:off x="3789069" y="2052606"/>
            <a:ext cx="566280" cy="214575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14" idx="2"/>
            <a:endCxn id="39" idx="0"/>
          </p:cNvCxnSpPr>
          <p:nvPr/>
        </p:nvCxnSpPr>
        <p:spPr>
          <a:xfrm rot="5400000">
            <a:off x="4763407" y="3028982"/>
            <a:ext cx="568318" cy="19504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14" idx="2"/>
            <a:endCxn id="40" idx="0"/>
          </p:cNvCxnSpPr>
          <p:nvPr/>
        </p:nvCxnSpPr>
        <p:spPr>
          <a:xfrm rot="16200000" flipH="1">
            <a:off x="5289915" y="2697517"/>
            <a:ext cx="557646" cy="84730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41" idx="2"/>
            <a:endCxn id="66" idx="0"/>
          </p:cNvCxnSpPr>
          <p:nvPr/>
        </p:nvCxnSpPr>
        <p:spPr>
          <a:xfrm rot="5400000">
            <a:off x="3252546" y="3388854"/>
            <a:ext cx="576064" cy="32078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41" idx="2"/>
            <a:endCxn id="67" idx="0"/>
          </p:cNvCxnSpPr>
          <p:nvPr/>
        </p:nvCxnSpPr>
        <p:spPr>
          <a:xfrm rot="5400000">
            <a:off x="3783896" y="3920204"/>
            <a:ext cx="576065" cy="21451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41" idx="2"/>
            <a:endCxn id="68" idx="0"/>
          </p:cNvCxnSpPr>
          <p:nvPr/>
        </p:nvCxnSpPr>
        <p:spPr>
          <a:xfrm rot="5400000">
            <a:off x="4756589" y="4892897"/>
            <a:ext cx="576065" cy="19980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41" idx="2"/>
            <a:endCxn id="69" idx="0"/>
          </p:cNvCxnSpPr>
          <p:nvPr/>
        </p:nvCxnSpPr>
        <p:spPr>
          <a:xfrm rot="16200000" flipH="1">
            <a:off x="5284596" y="4564698"/>
            <a:ext cx="567722" cy="84786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1424" y="116633"/>
            <a:ext cx="307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Moustiquaires</a:t>
            </a:r>
            <a:r>
              <a:rPr lang="en-US" b="1" dirty="0"/>
              <a:t> de </a:t>
            </a:r>
            <a:r>
              <a:rPr lang="en-US" b="1" dirty="0" err="1"/>
              <a:t>cohorte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7704000" y="1612168"/>
            <a:ext cx="1301662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Mén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7" name="Elbow Connector 16"/>
          <p:cNvCxnSpPr>
            <a:cxnSpLocks/>
            <a:stCxn id="8" idx="2"/>
            <a:endCxn id="46" idx="0"/>
          </p:cNvCxnSpPr>
          <p:nvPr/>
        </p:nvCxnSpPr>
        <p:spPr>
          <a:xfrm rot="16200000" flipH="1">
            <a:off x="6493456" y="-249208"/>
            <a:ext cx="512445" cy="321030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703999" y="3408626"/>
            <a:ext cx="1301661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Mén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704000" y="5280833"/>
            <a:ext cx="1301660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Mén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4" name="Elbow Connector 53"/>
          <p:cNvCxnSpPr>
            <a:cxnSpLocks/>
            <a:stCxn id="14" idx="2"/>
            <a:endCxn id="65" idx="0"/>
          </p:cNvCxnSpPr>
          <p:nvPr/>
        </p:nvCxnSpPr>
        <p:spPr>
          <a:xfrm rot="16200000" flipH="1">
            <a:off x="6466819" y="1520614"/>
            <a:ext cx="566281" cy="320974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cxnSpLocks/>
            <a:stCxn id="41" idx="2"/>
            <a:endCxn id="70" idx="0"/>
          </p:cNvCxnSpPr>
          <p:nvPr/>
        </p:nvCxnSpPr>
        <p:spPr>
          <a:xfrm rot="16200000" flipH="1">
            <a:off x="6461645" y="3387648"/>
            <a:ext cx="576064" cy="321030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555776" y="1612169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4" name="Elbow Connector 63"/>
          <p:cNvCxnSpPr>
            <a:stCxn id="61" idx="2"/>
            <a:endCxn id="14" idx="0"/>
          </p:cNvCxnSpPr>
          <p:nvPr/>
        </p:nvCxnSpPr>
        <p:spPr>
          <a:xfrm rot="16200000" flipH="1">
            <a:off x="3889169" y="1226386"/>
            <a:ext cx="366080" cy="214575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553241" y="3408625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cxnSp>
        <p:nvCxnSpPr>
          <p:cNvPr id="82" name="Elbow Connector 81"/>
          <p:cNvCxnSpPr>
            <a:stCxn id="14" idx="2"/>
            <a:endCxn id="88" idx="0"/>
          </p:cNvCxnSpPr>
          <p:nvPr/>
        </p:nvCxnSpPr>
        <p:spPr>
          <a:xfrm rot="5400000">
            <a:off x="4287802" y="2551339"/>
            <a:ext cx="566280" cy="114829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88" idx="2"/>
            <a:endCxn id="41" idx="0"/>
          </p:cNvCxnSpPr>
          <p:nvPr/>
        </p:nvCxnSpPr>
        <p:spPr>
          <a:xfrm rot="16200000" flipH="1">
            <a:off x="4354636" y="3554840"/>
            <a:ext cx="432048" cy="11477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521024" y="5272491"/>
            <a:ext cx="887106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cxnSp>
        <p:nvCxnSpPr>
          <p:cNvPr id="111" name="Elbow Connector 110"/>
          <p:cNvCxnSpPr>
            <a:stCxn id="41" idx="2"/>
            <a:endCxn id="109" idx="0"/>
          </p:cNvCxnSpPr>
          <p:nvPr/>
        </p:nvCxnSpPr>
        <p:spPr>
          <a:xfrm rot="5400000">
            <a:off x="4270690" y="4398656"/>
            <a:ext cx="567722" cy="117994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537503" y="1612169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8" idx="2"/>
            <a:endCxn id="57" idx="0"/>
          </p:cNvCxnSpPr>
          <p:nvPr/>
        </p:nvCxnSpPr>
        <p:spPr>
          <a:xfrm rot="16200000" flipH="1">
            <a:off x="5855773" y="388474"/>
            <a:ext cx="512446" cy="193494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537503" y="3408625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1" name="Elbow Connector 100"/>
          <p:cNvCxnSpPr>
            <a:cxnSpLocks/>
            <a:stCxn id="14" idx="2"/>
            <a:endCxn id="96" idx="0"/>
          </p:cNvCxnSpPr>
          <p:nvPr/>
        </p:nvCxnSpPr>
        <p:spPr>
          <a:xfrm rot="16200000" flipH="1">
            <a:off x="5829138" y="2158295"/>
            <a:ext cx="566280" cy="193438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6537503" y="5272491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4" name="Elbow Connector 113"/>
          <p:cNvCxnSpPr>
            <a:stCxn id="41" idx="2"/>
            <a:endCxn id="112" idx="0"/>
          </p:cNvCxnSpPr>
          <p:nvPr/>
        </p:nvCxnSpPr>
        <p:spPr>
          <a:xfrm rot="16200000" flipH="1">
            <a:off x="5828135" y="4021158"/>
            <a:ext cx="567722" cy="193494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6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432" y="57082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Enquête</a:t>
            </a:r>
            <a:r>
              <a:rPr lang="en-US" dirty="0"/>
              <a:t> de 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338" y="1488346"/>
            <a:ext cx="128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1424" y="329132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365" y="516353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36ème </a:t>
            </a:r>
            <a:r>
              <a:rPr lang="en-US" dirty="0" err="1"/>
              <a:t>mois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96569" y="658383"/>
            <a:ext cx="7495911" cy="4413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 err="1">
                <a:solidFill>
                  <a:schemeClr val="tx1"/>
                </a:solidFill>
              </a:rPr>
              <a:t>Moustiquaires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campagne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inscrites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9076" y="230981"/>
            <a:ext cx="749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Site </a:t>
            </a:r>
            <a:r>
              <a:rPr lang="es-ES" dirty="0" err="1"/>
              <a:t>d’étude</a:t>
            </a:r>
            <a:r>
              <a:rPr lang="es-ES" dirty="0"/>
              <a:t>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99076" y="1608425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1024" y="1612169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06698" y="1612170"/>
            <a:ext cx="8907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23085" y="1612170"/>
            <a:ext cx="938609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7696" y="2482305"/>
            <a:ext cx="7494784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 X </a:t>
            </a:r>
            <a:r>
              <a:rPr lang="en-US" sz="1400" dirty="0" err="1">
                <a:solidFill>
                  <a:schemeClr val="tx1"/>
                </a:solidFill>
              </a:rPr>
              <a:t>Moustiquaires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cohorte</a:t>
            </a:r>
            <a:r>
              <a:rPr lang="en-US" sz="1400" dirty="0">
                <a:solidFill>
                  <a:schemeClr val="tx1"/>
                </a:solidFill>
              </a:rPr>
              <a:t> active (</a:t>
            </a:r>
            <a:r>
              <a:rPr lang="en-US" sz="1400" dirty="0" err="1">
                <a:solidFill>
                  <a:schemeClr val="tx1"/>
                </a:solidFill>
              </a:rPr>
              <a:t>x.x</a:t>
            </a:r>
            <a:r>
              <a:rPr lang="en-US" sz="1400" dirty="0">
                <a:solidFill>
                  <a:schemeClr val="tx1"/>
                </a:solidFill>
              </a:rPr>
              <a:t>%)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8" idx="2"/>
            <a:endCxn id="10" idx="0"/>
          </p:cNvCxnSpPr>
          <p:nvPr/>
        </p:nvCxnSpPr>
        <p:spPr>
          <a:xfrm rot="5400000">
            <a:off x="3287480" y="-248620"/>
            <a:ext cx="508702" cy="320538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  <a:endCxn id="11" idx="0"/>
          </p:cNvCxnSpPr>
          <p:nvPr/>
        </p:nvCxnSpPr>
        <p:spPr>
          <a:xfrm rot="5400000">
            <a:off x="4298329" y="765973"/>
            <a:ext cx="512446" cy="117994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2"/>
            <a:endCxn id="12" idx="0"/>
          </p:cNvCxnSpPr>
          <p:nvPr/>
        </p:nvCxnSpPr>
        <p:spPr>
          <a:xfrm rot="5400000">
            <a:off x="4792073" y="1259717"/>
            <a:ext cx="512447" cy="19245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2"/>
            <a:endCxn id="13" idx="0"/>
          </p:cNvCxnSpPr>
          <p:nvPr/>
        </p:nvCxnSpPr>
        <p:spPr>
          <a:xfrm rot="16200000" flipH="1">
            <a:off x="5312234" y="932013"/>
            <a:ext cx="512447" cy="84786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0" idx="2"/>
            <a:endCxn id="14" idx="0"/>
          </p:cNvCxnSpPr>
          <p:nvPr/>
        </p:nvCxnSpPr>
        <p:spPr>
          <a:xfrm rot="16200000" flipH="1">
            <a:off x="3357200" y="694417"/>
            <a:ext cx="369824" cy="320595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2"/>
            <a:endCxn id="14" idx="0"/>
          </p:cNvCxnSpPr>
          <p:nvPr/>
        </p:nvCxnSpPr>
        <p:spPr>
          <a:xfrm rot="16200000" flipH="1">
            <a:off x="4371793" y="1709010"/>
            <a:ext cx="366080" cy="118051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96571" y="3408625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55776" y="3408625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04675" y="3410663"/>
            <a:ext cx="8907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23084" y="3399991"/>
            <a:ext cx="938610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96570" y="4344729"/>
            <a:ext cx="7495910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400" dirty="0" err="1">
                <a:solidFill>
                  <a:schemeClr val="tx1"/>
                </a:solidFill>
              </a:rPr>
              <a:t>Moustiquaires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cohorte</a:t>
            </a:r>
            <a:r>
              <a:rPr lang="en-US" sz="1400" dirty="0">
                <a:solidFill>
                  <a:schemeClr val="tx1"/>
                </a:solidFill>
              </a:rPr>
              <a:t> active (x%)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2" name="Elbow Connector 41"/>
          <p:cNvCxnSpPr>
            <a:stCxn id="37" idx="2"/>
            <a:endCxn id="41" idx="0"/>
          </p:cNvCxnSpPr>
          <p:nvPr/>
        </p:nvCxnSpPr>
        <p:spPr>
          <a:xfrm rot="16200000" flipH="1">
            <a:off x="3324554" y="2524758"/>
            <a:ext cx="432048" cy="320789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8" idx="2"/>
            <a:endCxn id="41" idx="0"/>
          </p:cNvCxnSpPr>
          <p:nvPr/>
        </p:nvCxnSpPr>
        <p:spPr>
          <a:xfrm rot="16200000" flipH="1">
            <a:off x="3855903" y="3056107"/>
            <a:ext cx="432048" cy="21451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396570" y="5280833"/>
            <a:ext cx="1080120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Présentes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5776" y="5280834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06698" y="5280834"/>
            <a:ext cx="876035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Jetées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523084" y="5272491"/>
            <a:ext cx="938609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Données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1" name="Elbow Connector 80"/>
          <p:cNvCxnSpPr>
            <a:stCxn id="14" idx="2"/>
            <a:endCxn id="37" idx="0"/>
          </p:cNvCxnSpPr>
          <p:nvPr/>
        </p:nvCxnSpPr>
        <p:spPr>
          <a:xfrm rot="5400000">
            <a:off x="3257720" y="1521257"/>
            <a:ext cx="566280" cy="320845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4" idx="2"/>
            <a:endCxn id="38" idx="0"/>
          </p:cNvCxnSpPr>
          <p:nvPr/>
        </p:nvCxnSpPr>
        <p:spPr>
          <a:xfrm rot="5400000">
            <a:off x="3789069" y="2052606"/>
            <a:ext cx="566280" cy="214575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14" idx="2"/>
            <a:endCxn id="39" idx="0"/>
          </p:cNvCxnSpPr>
          <p:nvPr/>
        </p:nvCxnSpPr>
        <p:spPr>
          <a:xfrm rot="5400000">
            <a:off x="4763407" y="3028982"/>
            <a:ext cx="568318" cy="19504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14" idx="2"/>
            <a:endCxn id="40" idx="0"/>
          </p:cNvCxnSpPr>
          <p:nvPr/>
        </p:nvCxnSpPr>
        <p:spPr>
          <a:xfrm rot="16200000" flipH="1">
            <a:off x="5289915" y="2697517"/>
            <a:ext cx="557646" cy="84730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41" idx="2"/>
            <a:endCxn id="66" idx="0"/>
          </p:cNvCxnSpPr>
          <p:nvPr/>
        </p:nvCxnSpPr>
        <p:spPr>
          <a:xfrm rot="5400000">
            <a:off x="3252546" y="3388854"/>
            <a:ext cx="576064" cy="32078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41" idx="2"/>
            <a:endCxn id="67" idx="0"/>
          </p:cNvCxnSpPr>
          <p:nvPr/>
        </p:nvCxnSpPr>
        <p:spPr>
          <a:xfrm rot="5400000">
            <a:off x="3783896" y="3920204"/>
            <a:ext cx="576065" cy="214519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41" idx="2"/>
            <a:endCxn id="68" idx="0"/>
          </p:cNvCxnSpPr>
          <p:nvPr/>
        </p:nvCxnSpPr>
        <p:spPr>
          <a:xfrm rot="5400000">
            <a:off x="4756589" y="4892897"/>
            <a:ext cx="576065" cy="19980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41" idx="2"/>
            <a:endCxn id="69" idx="0"/>
          </p:cNvCxnSpPr>
          <p:nvPr/>
        </p:nvCxnSpPr>
        <p:spPr>
          <a:xfrm rot="16200000" flipH="1">
            <a:off x="5284596" y="4564698"/>
            <a:ext cx="567722" cy="84786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1424" y="116633"/>
            <a:ext cx="307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Moustiquaires</a:t>
            </a:r>
            <a:r>
              <a:rPr lang="en-US" b="1" dirty="0"/>
              <a:t> de </a:t>
            </a:r>
            <a:r>
              <a:rPr lang="en-US" b="1" dirty="0" err="1"/>
              <a:t>cohorte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7704000" y="1612168"/>
            <a:ext cx="1301662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Mén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7" name="Elbow Connector 16"/>
          <p:cNvCxnSpPr>
            <a:cxnSpLocks/>
            <a:stCxn id="8" idx="2"/>
            <a:endCxn id="46" idx="0"/>
          </p:cNvCxnSpPr>
          <p:nvPr/>
        </p:nvCxnSpPr>
        <p:spPr>
          <a:xfrm rot="16200000" flipH="1">
            <a:off x="6493456" y="-249208"/>
            <a:ext cx="512445" cy="321030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703999" y="3408626"/>
            <a:ext cx="1301661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Mén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704000" y="5280833"/>
            <a:ext cx="1301660" cy="5040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Mén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déménagés</a:t>
            </a:r>
            <a:r>
              <a:rPr lang="en-US" sz="1200" dirty="0">
                <a:solidFill>
                  <a:schemeClr val="tx1"/>
                </a:solidFill>
              </a:rPr>
              <a:t>/</a:t>
            </a:r>
            <a:r>
              <a:rPr lang="en-US" sz="1200" dirty="0" err="1">
                <a:solidFill>
                  <a:schemeClr val="tx1"/>
                </a:solidFill>
              </a:rPr>
              <a:t>refus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4" name="Elbow Connector 53"/>
          <p:cNvCxnSpPr>
            <a:cxnSpLocks/>
            <a:stCxn id="14" idx="2"/>
            <a:endCxn id="65" idx="0"/>
          </p:cNvCxnSpPr>
          <p:nvPr/>
        </p:nvCxnSpPr>
        <p:spPr>
          <a:xfrm rot="16200000" flipH="1">
            <a:off x="6466819" y="1520614"/>
            <a:ext cx="566281" cy="320974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cxnSpLocks/>
            <a:stCxn id="41" idx="2"/>
            <a:endCxn id="70" idx="0"/>
          </p:cNvCxnSpPr>
          <p:nvPr/>
        </p:nvCxnSpPr>
        <p:spPr>
          <a:xfrm rot="16200000" flipH="1">
            <a:off x="6461645" y="3387648"/>
            <a:ext cx="576064" cy="321030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555776" y="1612169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X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err="1">
                <a:solidFill>
                  <a:schemeClr val="tx1"/>
                </a:solidFill>
              </a:rPr>
              <a:t>x.x</a:t>
            </a:r>
            <a:r>
              <a:rPr lang="en-US" sz="1200" dirty="0">
                <a:solidFill>
                  <a:schemeClr val="tx1"/>
                </a:solidFill>
              </a:rPr>
              <a:t>%)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Ailleurs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4" name="Elbow Connector 63"/>
          <p:cNvCxnSpPr>
            <a:stCxn id="61" idx="2"/>
            <a:endCxn id="14" idx="0"/>
          </p:cNvCxnSpPr>
          <p:nvPr/>
        </p:nvCxnSpPr>
        <p:spPr>
          <a:xfrm rot="16200000" flipH="1">
            <a:off x="3889169" y="1226386"/>
            <a:ext cx="366080" cy="214575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553241" y="3408625"/>
            <a:ext cx="887107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cxnSp>
        <p:nvCxnSpPr>
          <p:cNvPr id="82" name="Elbow Connector 81"/>
          <p:cNvCxnSpPr>
            <a:stCxn id="14" idx="2"/>
            <a:endCxn id="88" idx="0"/>
          </p:cNvCxnSpPr>
          <p:nvPr/>
        </p:nvCxnSpPr>
        <p:spPr>
          <a:xfrm rot="5400000">
            <a:off x="4287802" y="2551339"/>
            <a:ext cx="566280" cy="114829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88" idx="2"/>
            <a:endCxn id="41" idx="0"/>
          </p:cNvCxnSpPr>
          <p:nvPr/>
        </p:nvCxnSpPr>
        <p:spPr>
          <a:xfrm rot="16200000" flipH="1">
            <a:off x="4354636" y="3554840"/>
            <a:ext cx="432048" cy="11477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521024" y="5272491"/>
            <a:ext cx="887106" cy="50405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inconnues</a:t>
            </a:r>
          </a:p>
        </p:txBody>
      </p:sp>
      <p:cxnSp>
        <p:nvCxnSpPr>
          <p:cNvPr id="111" name="Elbow Connector 110"/>
          <p:cNvCxnSpPr>
            <a:stCxn id="41" idx="2"/>
            <a:endCxn id="109" idx="0"/>
          </p:cNvCxnSpPr>
          <p:nvPr/>
        </p:nvCxnSpPr>
        <p:spPr>
          <a:xfrm rot="5400000">
            <a:off x="4270690" y="4398656"/>
            <a:ext cx="567722" cy="117994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537503" y="1612169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</a:t>
            </a:r>
            <a:r>
              <a:rPr lang="es-ES" sz="1200" dirty="0" err="1">
                <a:solidFill>
                  <a:schemeClr val="tx1"/>
                </a:solidFill>
              </a:rPr>
              <a:t>x.x</a:t>
            </a:r>
            <a:r>
              <a:rPr lang="es-ES" sz="1200" dirty="0">
                <a:solidFill>
                  <a:schemeClr val="tx1"/>
                </a:solidFill>
              </a:rPr>
              <a:t>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8" idx="2"/>
            <a:endCxn id="57" idx="0"/>
          </p:cNvCxnSpPr>
          <p:nvPr/>
        </p:nvCxnSpPr>
        <p:spPr>
          <a:xfrm rot="16200000" flipH="1">
            <a:off x="5855773" y="388474"/>
            <a:ext cx="512446" cy="193494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537503" y="3408625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1" name="Elbow Connector 100"/>
          <p:cNvCxnSpPr>
            <a:cxnSpLocks/>
            <a:stCxn id="14" idx="2"/>
            <a:endCxn id="96" idx="0"/>
          </p:cNvCxnSpPr>
          <p:nvPr/>
        </p:nvCxnSpPr>
        <p:spPr>
          <a:xfrm rot="16200000" flipH="1">
            <a:off x="5829138" y="2158295"/>
            <a:ext cx="566280" cy="193438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6537503" y="5272491"/>
            <a:ext cx="1083930" cy="5003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X </a:t>
            </a:r>
            <a:r>
              <a:rPr lang="es-ES" sz="1200" dirty="0">
                <a:solidFill>
                  <a:schemeClr val="tx1"/>
                </a:solidFill>
              </a:rPr>
              <a:t>(x%)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s-ES" sz="1200" dirty="0" err="1">
                <a:solidFill>
                  <a:schemeClr val="tx1"/>
                </a:solidFill>
              </a:rPr>
              <a:t>Perdues</a:t>
            </a:r>
            <a:r>
              <a:rPr lang="es-ES" sz="1200" dirty="0">
                <a:solidFill>
                  <a:schemeClr val="tx1"/>
                </a:solidFill>
              </a:rPr>
              <a:t> (</a:t>
            </a:r>
            <a:r>
              <a:rPr lang="es-ES" sz="1200" dirty="0" err="1">
                <a:solidFill>
                  <a:schemeClr val="tx1"/>
                </a:solidFill>
              </a:rPr>
              <a:t>inconnues</a:t>
            </a:r>
            <a:r>
              <a:rPr lang="es-ES" sz="1200" dirty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4" name="Elbow Connector 113"/>
          <p:cNvCxnSpPr>
            <a:stCxn id="41" idx="2"/>
            <a:endCxn id="112" idx="0"/>
          </p:cNvCxnSpPr>
          <p:nvPr/>
        </p:nvCxnSpPr>
        <p:spPr>
          <a:xfrm rot="16200000" flipH="1">
            <a:off x="5828135" y="4021158"/>
            <a:ext cx="567722" cy="193494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19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858</Words>
  <Application>Microsoft Office PowerPoint</Application>
  <PresentationFormat>On-screen Show (4:3)</PresentationFormat>
  <Paragraphs>252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butzer</dc:creator>
  <cp:lastModifiedBy>Jacky Raharinjatovo</cp:lastModifiedBy>
  <cp:revision>25</cp:revision>
  <dcterms:created xsi:type="dcterms:W3CDTF">2017-04-08T12:10:54Z</dcterms:created>
  <dcterms:modified xsi:type="dcterms:W3CDTF">2023-06-13T08:04:40Z</dcterms:modified>
</cp:coreProperties>
</file>